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45" r:id="rId1"/>
  </p:sldMasterIdLst>
  <p:notesMasterIdLst>
    <p:notesMasterId r:id="rId6"/>
  </p:notesMasterIdLst>
  <p:sldIdLst>
    <p:sldId id="305" r:id="rId2"/>
    <p:sldId id="304" r:id="rId3"/>
    <p:sldId id="302" r:id="rId4"/>
    <p:sldId id="303" r:id="rId5"/>
  </p:sldIdLst>
  <p:sldSz cx="12192000" cy="6858000"/>
  <p:notesSz cx="6797675" cy="9926638"/>
  <p:embeddedFontLst>
    <p:embeddedFont>
      <p:font typeface="맑은 고딕" panose="020B0503020000020004" pitchFamily="50" charset="-127"/>
      <p:regular r:id="rId7"/>
      <p:bold r:id="rId8"/>
    </p:embeddedFont>
    <p:embeddedFont>
      <p:font typeface="Abadi" panose="020B0600000101010101" charset="0"/>
      <p:regular r:id="rId9"/>
    </p:embeddedFont>
    <p:embeddedFont>
      <p:font typeface="나눔고딕" panose="020B0600000101010101" charset="-127"/>
      <p:regular r:id="rId10"/>
      <p:bold r:id="rId11"/>
    </p:embeddedFont>
    <p:embeddedFont>
      <p:font typeface="KT서체 Light" panose="020B0600000101010101" charset="-127"/>
      <p:regular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953" userDrawn="1">
          <p15:clr>
            <a:srgbClr val="A4A3A4"/>
          </p15:clr>
        </p15:guide>
        <p15:guide id="4" pos="2615" userDrawn="1">
          <p15:clr>
            <a:srgbClr val="A4A3A4"/>
          </p15:clr>
        </p15:guide>
        <p15:guide id="6" orient="horz" pos="1275" userDrawn="1">
          <p15:clr>
            <a:srgbClr val="A4A3A4"/>
          </p15:clr>
        </p15:guide>
        <p15:guide id="7" pos="3772" userDrawn="1">
          <p15:clr>
            <a:srgbClr val="A4A3A4"/>
          </p15:clr>
        </p15:guide>
        <p15:guide id="9" pos="1141" userDrawn="1">
          <p15:clr>
            <a:srgbClr val="A4A3A4"/>
          </p15:clr>
        </p15:guide>
        <p15:guide id="10" pos="4067" userDrawn="1">
          <p15:clr>
            <a:srgbClr val="A4A3A4"/>
          </p15:clr>
        </p15:guide>
        <p15:guide id="11" orient="horz" pos="2455" userDrawn="1">
          <p15:clr>
            <a:srgbClr val="A4A3A4"/>
          </p15:clr>
        </p15:guide>
        <p15:guide id="12" pos="2184" userDrawn="1">
          <p15:clr>
            <a:srgbClr val="A4A3A4"/>
          </p15:clr>
        </p15:guide>
        <p15:guide id="13" pos="1005" userDrawn="1">
          <p15:clr>
            <a:srgbClr val="A4A3A4"/>
          </p15:clr>
        </p15:guide>
        <p15:guide id="14" orient="horz" pos="527" userDrawn="1">
          <p15:clr>
            <a:srgbClr val="A4A3A4"/>
          </p15:clr>
        </p15:guide>
        <p15:guide id="15" orient="horz" pos="195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9900"/>
    <a:srgbClr val="F2F2F2"/>
    <a:srgbClr val="4DB6BA"/>
    <a:srgbClr val="D2CEB1"/>
    <a:srgbClr val="7F7F7F"/>
    <a:srgbClr val="FABE00"/>
    <a:srgbClr val="D2D2D2"/>
    <a:srgbClr val="0033CC"/>
    <a:srgbClr val="4C21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B4B98B0-60AC-42C2-AFA5-B58CD77FA1E5}" styleName="밝은 스타일 1 - 강조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59" autoAdjust="0"/>
    <p:restoredTop sz="89549" autoAdjust="0"/>
  </p:normalViewPr>
  <p:slideViewPr>
    <p:cSldViewPr snapToGrid="0" showGuides="1">
      <p:cViewPr varScale="1">
        <p:scale>
          <a:sx n="103" d="100"/>
          <a:sy n="103" d="100"/>
        </p:scale>
        <p:origin x="1182" y="102"/>
      </p:cViewPr>
      <p:guideLst>
        <p:guide pos="3953"/>
        <p:guide pos="2615"/>
        <p:guide orient="horz" pos="1275"/>
        <p:guide pos="3772"/>
        <p:guide pos="1141"/>
        <p:guide pos="4067"/>
        <p:guide orient="horz" pos="2455"/>
        <p:guide pos="2184"/>
        <p:guide pos="1005"/>
        <p:guide orient="horz" pos="527"/>
        <p:guide orient="horz" pos="195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notesViewPr>
    <p:cSldViewPr snapToGrid="0" showGuides="1">
      <p:cViewPr varScale="1">
        <p:scale>
          <a:sx n="83" d="100"/>
          <a:sy n="83" d="100"/>
        </p:scale>
        <p:origin x="300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0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font" Target="fonts/font9.fntdata"/><Relationship Id="rId10" Type="http://schemas.openxmlformats.org/officeDocument/2006/relationships/font" Target="fonts/font4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89827-3404-4FA8-ABC8-525770C7FA31}" type="datetimeFigureOut">
              <a:rPr lang="ko-KR" altLang="en-US" smtClean="0"/>
              <a:t>2025-01-09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CF5398-8FA3-4694-BCAD-72851E6A94B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060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:notes"/>
          <p:cNvSpPr txBox="1">
            <a:spLocks noGrp="1"/>
          </p:cNvSpPr>
          <p:nvPr>
            <p:ph type="body" idx="1"/>
          </p:nvPr>
        </p:nvSpPr>
        <p:spPr>
          <a:xfrm>
            <a:off x="673900" y="4690233"/>
            <a:ext cx="5394320" cy="4445715"/>
          </a:xfrm>
          <a:prstGeom prst="rect">
            <a:avLst/>
          </a:prstGeom>
        </p:spPr>
        <p:txBody>
          <a:bodyPr spcFirstLastPara="1" wrap="square" lIns="91482" tIns="45741" rIns="91482" bIns="45741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268" name="Google Shape;26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41363"/>
            <a:ext cx="6583363" cy="37036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444202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:notes"/>
          <p:cNvSpPr txBox="1">
            <a:spLocks noGrp="1"/>
          </p:cNvSpPr>
          <p:nvPr>
            <p:ph type="body" idx="1"/>
          </p:nvPr>
        </p:nvSpPr>
        <p:spPr>
          <a:xfrm>
            <a:off x="673900" y="4690233"/>
            <a:ext cx="5394320" cy="4445715"/>
          </a:xfrm>
          <a:prstGeom prst="rect">
            <a:avLst/>
          </a:prstGeom>
        </p:spPr>
        <p:txBody>
          <a:bodyPr spcFirstLastPara="1" wrap="square" lIns="91482" tIns="45741" rIns="91482" bIns="45741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268" name="Google Shape;26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41363"/>
            <a:ext cx="6583363" cy="37036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109952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:notes"/>
          <p:cNvSpPr txBox="1">
            <a:spLocks noGrp="1"/>
          </p:cNvSpPr>
          <p:nvPr>
            <p:ph type="body" idx="1"/>
          </p:nvPr>
        </p:nvSpPr>
        <p:spPr>
          <a:xfrm>
            <a:off x="673900" y="4690233"/>
            <a:ext cx="5394320" cy="4445715"/>
          </a:xfrm>
          <a:prstGeom prst="rect">
            <a:avLst/>
          </a:prstGeom>
        </p:spPr>
        <p:txBody>
          <a:bodyPr spcFirstLastPara="1" wrap="square" lIns="91482" tIns="45741" rIns="91482" bIns="45741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268" name="Google Shape;26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41363"/>
            <a:ext cx="6583363" cy="37036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441187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:notes"/>
          <p:cNvSpPr txBox="1">
            <a:spLocks noGrp="1"/>
          </p:cNvSpPr>
          <p:nvPr>
            <p:ph type="body" idx="1"/>
          </p:nvPr>
        </p:nvSpPr>
        <p:spPr>
          <a:xfrm>
            <a:off x="673900" y="4690233"/>
            <a:ext cx="5394320" cy="4445715"/>
          </a:xfrm>
          <a:prstGeom prst="rect">
            <a:avLst/>
          </a:prstGeom>
        </p:spPr>
        <p:txBody>
          <a:bodyPr spcFirstLastPara="1" wrap="square" lIns="91482" tIns="45741" rIns="91482" bIns="45741" anchor="t" anchorCtr="0">
            <a:noAutofit/>
          </a:bodyPr>
          <a:lstStyle/>
          <a:p>
            <a:pPr marL="0" indent="0"/>
            <a:endParaRPr dirty="0"/>
          </a:p>
        </p:txBody>
      </p:sp>
      <p:sp>
        <p:nvSpPr>
          <p:cNvPr id="268" name="Google Shape;26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41363"/>
            <a:ext cx="6583363" cy="37036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12205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FC39E-4131-49EF-B183-7F6594BAF8FD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204436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FC39E-4131-49EF-B183-7F6594BAF8FD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695243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FC39E-4131-49EF-B183-7F6594BAF8FD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497089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_A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3685"/>
          </a:xfrm>
          <a:prstGeom prst="rect">
            <a:avLst/>
          </a:prstGeom>
        </p:spPr>
      </p:pic>
      <p:sp>
        <p:nvSpPr>
          <p:cNvPr id="11" name="자유형 10"/>
          <p:cNvSpPr/>
          <p:nvPr userDrawn="1"/>
        </p:nvSpPr>
        <p:spPr>
          <a:xfrm>
            <a:off x="0" y="-1"/>
            <a:ext cx="12193058" cy="6853685"/>
          </a:xfrm>
          <a:custGeom>
            <a:avLst/>
            <a:gdLst>
              <a:gd name="connsiteX0" fmla="*/ 0 w 12193058"/>
              <a:gd name="connsiteY0" fmla="*/ 0 h 6858000"/>
              <a:gd name="connsiteX1" fmla="*/ 12192000 w 12193058"/>
              <a:gd name="connsiteY1" fmla="*/ 0 h 6858000"/>
              <a:gd name="connsiteX2" fmla="*/ 12192000 w 12193058"/>
              <a:gd name="connsiteY2" fmla="*/ 1712401 h 6858000"/>
              <a:gd name="connsiteX3" fmla="*/ 12193058 w 12193058"/>
              <a:gd name="connsiteY3" fmla="*/ 1712401 h 6858000"/>
              <a:gd name="connsiteX4" fmla="*/ 12193058 w 12193058"/>
              <a:gd name="connsiteY4" fmla="*/ 6858000 h 6858000"/>
              <a:gd name="connsiteX5" fmla="*/ 12192000 w 12193058"/>
              <a:gd name="connsiteY5" fmla="*/ 6858000 h 6858000"/>
              <a:gd name="connsiteX6" fmla="*/ 1058 w 12193058"/>
              <a:gd name="connsiteY6" fmla="*/ 6858000 h 6858000"/>
              <a:gd name="connsiteX7" fmla="*/ 0 w 12193058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3058" h="6858000">
                <a:moveTo>
                  <a:pt x="0" y="0"/>
                </a:moveTo>
                <a:lnTo>
                  <a:pt x="12192000" y="0"/>
                </a:lnTo>
                <a:lnTo>
                  <a:pt x="12192000" y="1712401"/>
                </a:lnTo>
                <a:lnTo>
                  <a:pt x="12193058" y="1712401"/>
                </a:lnTo>
                <a:lnTo>
                  <a:pt x="12193058" y="6858000"/>
                </a:lnTo>
                <a:lnTo>
                  <a:pt x="12192000" y="6858000"/>
                </a:lnTo>
                <a:lnTo>
                  <a:pt x="1058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3425">
                <a:schemeClr val="tx1"/>
              </a:gs>
              <a:gs pos="69000">
                <a:schemeClr val="tx1">
                  <a:lumMod val="75000"/>
                  <a:lumOff val="25000"/>
                </a:schemeClr>
              </a:gs>
              <a:gs pos="97000">
                <a:schemeClr val="accent3">
                  <a:lumMod val="7500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 userDrawn="1"/>
        </p:nvSpPr>
        <p:spPr>
          <a:xfrm>
            <a:off x="0" y="1646730"/>
            <a:ext cx="12192001" cy="52112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20" name="제목 2">
            <a:extLst>
              <a:ext uri="{FF2B5EF4-FFF2-40B4-BE49-F238E27FC236}">
                <a16:creationId xmlns:a16="http://schemas.microsoft.com/office/drawing/2014/main" id="{C6A27483-788A-4563-A700-AB623302E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1" y="384646"/>
            <a:ext cx="10272183" cy="544462"/>
          </a:xfrm>
          <a:prstGeom prst="rect">
            <a:avLst/>
          </a:prstGeom>
        </p:spPr>
        <p:txBody>
          <a:bodyPr wrap="none" lIns="0" tIns="0" rIns="0" bIns="0">
            <a:normAutofit/>
          </a:bodyPr>
          <a:lstStyle>
            <a:lvl1pPr algn="l">
              <a:defRPr sz="2000" b="0" spc="-150" baseline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Abadi" panose="020B0604020104020204" pitchFamily="34" charset="0"/>
                <a:ea typeface="맑은 고딕" panose="020B0600000101010101" pitchFamily="50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21" name="내용 개체 틀 6">
            <a:extLst>
              <a:ext uri="{FF2B5EF4-FFF2-40B4-BE49-F238E27FC236}">
                <a16:creationId xmlns:a16="http://schemas.microsoft.com/office/drawing/2014/main" id="{CB00016F-E222-4CA5-8A7E-A512EAA341D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45309" y="1005308"/>
            <a:ext cx="10272183" cy="433352"/>
          </a:xfrm>
          <a:prstGeom prst="rect">
            <a:avLst/>
          </a:prstGeom>
        </p:spPr>
        <p:txBody>
          <a:bodyPr wrap="none" lIns="0" tIns="0" rIns="0" bIns="0" anchor="t" anchorCtr="0">
            <a:normAutofit/>
          </a:bodyPr>
          <a:lstStyle>
            <a:lvl1pPr marL="0" indent="0" algn="l">
              <a:buNone/>
              <a:defRPr lang="ko-KR" altLang="en-US" sz="2500" b="0" kern="1200" spc="-150" baseline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Abadi" panose="020B0604020104020204" pitchFamily="34" charset="0"/>
                <a:ea typeface="맑은 고딕" panose="020B0600000101010101" pitchFamily="50" charset="-127"/>
                <a:cs typeface="+mj-cs"/>
              </a:defRPr>
            </a:lvl1pPr>
          </a:lstStyle>
          <a:p>
            <a:pPr lvl="0"/>
            <a:r>
              <a:rPr lang="ko-KR" altLang="en-US" dirty="0"/>
              <a:t>마스터 텍스트 스타일 편집</a:t>
            </a:r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E7D3DD72-A510-4BD1-82D9-80770A71BFDA}"/>
              </a:ext>
            </a:extLst>
          </p:cNvPr>
          <p:cNvSpPr/>
          <p:nvPr userDrawn="1"/>
        </p:nvSpPr>
        <p:spPr>
          <a:xfrm>
            <a:off x="11472140" y="6200320"/>
            <a:ext cx="389850" cy="2563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fld id="{88B3AE5A-10BA-4173-8E7E-D8F2BB88D393}" type="slidenum">
              <a:rPr kumimoji="1" lang="en-US" altLang="ko-KR" sz="1066">
                <a:solidFill>
                  <a:srgbClr val="4C4C4E"/>
                </a:solidFill>
                <a:latin typeface="KT서체 Light" panose="020B0600000101010101" pitchFamily="50" charset="-127"/>
                <a:ea typeface="KT서체 Light" panose="020B0600000101010101" pitchFamily="50" charset="-127"/>
                <a:cs typeface="굴림" pitchFamily="50" charset="-127"/>
              </a:rPr>
              <a:pPr algn="ctr"/>
              <a:t>‹#›</a:t>
            </a:fld>
            <a:endParaRPr lang="en-US" sz="1066" dirty="0">
              <a:solidFill>
                <a:srgbClr val="4C4C4E"/>
              </a:solidFill>
              <a:latin typeface="KT서체 Light" panose="020B0600000101010101" pitchFamily="50" charset="-127"/>
              <a:ea typeface="KT서체 Light" panose="020B0600000101010101" pitchFamily="50" charset="-127"/>
            </a:endParaRPr>
          </a:p>
        </p:txBody>
      </p:sp>
      <p:sp>
        <p:nvSpPr>
          <p:cNvPr id="13" name="슬라이드 번호 개체 틀 3"/>
          <p:cNvSpPr txBox="1">
            <a:spLocks/>
          </p:cNvSpPr>
          <p:nvPr userDrawn="1"/>
        </p:nvSpPr>
        <p:spPr>
          <a:xfrm>
            <a:off x="9185465" y="57871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1200" kern="1200">
                <a:solidFill>
                  <a:srgbClr val="4C4C4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270292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_A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3685"/>
          </a:xfrm>
          <a:prstGeom prst="rect">
            <a:avLst/>
          </a:prstGeom>
        </p:spPr>
      </p:pic>
      <p:sp>
        <p:nvSpPr>
          <p:cNvPr id="11" name="자유형 10"/>
          <p:cNvSpPr/>
          <p:nvPr userDrawn="1"/>
        </p:nvSpPr>
        <p:spPr>
          <a:xfrm>
            <a:off x="0" y="-1"/>
            <a:ext cx="12193058" cy="6853685"/>
          </a:xfrm>
          <a:custGeom>
            <a:avLst/>
            <a:gdLst>
              <a:gd name="connsiteX0" fmla="*/ 0 w 12193058"/>
              <a:gd name="connsiteY0" fmla="*/ 0 h 6858000"/>
              <a:gd name="connsiteX1" fmla="*/ 12192000 w 12193058"/>
              <a:gd name="connsiteY1" fmla="*/ 0 h 6858000"/>
              <a:gd name="connsiteX2" fmla="*/ 12192000 w 12193058"/>
              <a:gd name="connsiteY2" fmla="*/ 1712401 h 6858000"/>
              <a:gd name="connsiteX3" fmla="*/ 12193058 w 12193058"/>
              <a:gd name="connsiteY3" fmla="*/ 1712401 h 6858000"/>
              <a:gd name="connsiteX4" fmla="*/ 12193058 w 12193058"/>
              <a:gd name="connsiteY4" fmla="*/ 6858000 h 6858000"/>
              <a:gd name="connsiteX5" fmla="*/ 12192000 w 12193058"/>
              <a:gd name="connsiteY5" fmla="*/ 6858000 h 6858000"/>
              <a:gd name="connsiteX6" fmla="*/ 1058 w 12193058"/>
              <a:gd name="connsiteY6" fmla="*/ 6858000 h 6858000"/>
              <a:gd name="connsiteX7" fmla="*/ 0 w 12193058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3058" h="6858000">
                <a:moveTo>
                  <a:pt x="0" y="0"/>
                </a:moveTo>
                <a:lnTo>
                  <a:pt x="12192000" y="0"/>
                </a:lnTo>
                <a:lnTo>
                  <a:pt x="12192000" y="1712401"/>
                </a:lnTo>
                <a:lnTo>
                  <a:pt x="12193058" y="1712401"/>
                </a:lnTo>
                <a:lnTo>
                  <a:pt x="12193058" y="6858000"/>
                </a:lnTo>
                <a:lnTo>
                  <a:pt x="12192000" y="6858000"/>
                </a:lnTo>
                <a:lnTo>
                  <a:pt x="1058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69000">
                <a:srgbClr val="002060"/>
              </a:gs>
              <a:gs pos="97000">
                <a:schemeClr val="accent1">
                  <a:lumMod val="75000"/>
                </a:schemeClr>
              </a:gs>
            </a:gsLst>
            <a:lin ang="21594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 userDrawn="1"/>
        </p:nvSpPr>
        <p:spPr>
          <a:xfrm>
            <a:off x="0" y="1646730"/>
            <a:ext cx="12192001" cy="52112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20" name="제목 2">
            <a:extLst>
              <a:ext uri="{FF2B5EF4-FFF2-40B4-BE49-F238E27FC236}">
                <a16:creationId xmlns:a16="http://schemas.microsoft.com/office/drawing/2014/main" id="{C6A27483-788A-4563-A700-AB623302E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1" y="384646"/>
            <a:ext cx="10272183" cy="544462"/>
          </a:xfrm>
          <a:prstGeom prst="rect">
            <a:avLst/>
          </a:prstGeom>
        </p:spPr>
        <p:txBody>
          <a:bodyPr wrap="none" lIns="0" tIns="0" rIns="0" bIns="0">
            <a:normAutofit/>
          </a:bodyPr>
          <a:lstStyle>
            <a:lvl1pPr algn="l">
              <a:defRPr sz="2000" b="0" spc="-150" baseline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Abadi" panose="020B0604020104020204" pitchFamily="34" charset="0"/>
                <a:ea typeface="맑은 고딕" panose="020B0600000101010101" pitchFamily="50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21" name="내용 개체 틀 6">
            <a:extLst>
              <a:ext uri="{FF2B5EF4-FFF2-40B4-BE49-F238E27FC236}">
                <a16:creationId xmlns:a16="http://schemas.microsoft.com/office/drawing/2014/main" id="{CB00016F-E222-4CA5-8A7E-A512EAA341D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45309" y="1005308"/>
            <a:ext cx="10272183" cy="433352"/>
          </a:xfrm>
          <a:prstGeom prst="rect">
            <a:avLst/>
          </a:prstGeom>
        </p:spPr>
        <p:txBody>
          <a:bodyPr wrap="none" lIns="0" tIns="0" rIns="0" bIns="0" anchor="t" anchorCtr="0">
            <a:normAutofit/>
          </a:bodyPr>
          <a:lstStyle>
            <a:lvl1pPr marL="0" indent="0" algn="l">
              <a:buNone/>
              <a:defRPr lang="ko-KR" altLang="en-US" sz="2500" b="0" kern="1200" spc="-150" baseline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Abadi" panose="020B0604020104020204" pitchFamily="34" charset="0"/>
                <a:ea typeface="맑은 고딕" panose="020B0600000101010101" pitchFamily="50" charset="-127"/>
                <a:cs typeface="+mj-cs"/>
              </a:defRPr>
            </a:lvl1pPr>
          </a:lstStyle>
          <a:p>
            <a:pPr lvl="0"/>
            <a:r>
              <a:rPr lang="ko-KR" altLang="en-US" dirty="0"/>
              <a:t>마스터 텍스트 스타일 편집</a:t>
            </a:r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E7D3DD72-A510-4BD1-82D9-80770A71BFDA}"/>
              </a:ext>
            </a:extLst>
          </p:cNvPr>
          <p:cNvSpPr/>
          <p:nvPr userDrawn="1"/>
        </p:nvSpPr>
        <p:spPr>
          <a:xfrm>
            <a:off x="11472140" y="6200320"/>
            <a:ext cx="389850" cy="2563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fld id="{88B3AE5A-10BA-4173-8E7E-D8F2BB88D393}" type="slidenum">
              <a:rPr kumimoji="1" lang="en-US" altLang="ko-KR" sz="1066">
                <a:solidFill>
                  <a:srgbClr val="4C4C4E"/>
                </a:solidFill>
                <a:latin typeface="KT서체 Light" panose="020B0600000101010101" pitchFamily="50" charset="-127"/>
                <a:ea typeface="KT서체 Light" panose="020B0600000101010101" pitchFamily="50" charset="-127"/>
                <a:cs typeface="굴림" pitchFamily="50" charset="-127"/>
              </a:rPr>
              <a:pPr algn="ctr"/>
              <a:t>‹#›</a:t>
            </a:fld>
            <a:endParaRPr lang="en-US" sz="1066" dirty="0">
              <a:solidFill>
                <a:srgbClr val="4C4C4E"/>
              </a:solidFill>
              <a:latin typeface="KT서체 Light" panose="020B0600000101010101" pitchFamily="50" charset="-127"/>
              <a:ea typeface="KT서체 Light" panose="020B0600000101010101" pitchFamily="50" charset="-127"/>
            </a:endParaRPr>
          </a:p>
        </p:txBody>
      </p:sp>
      <p:sp>
        <p:nvSpPr>
          <p:cNvPr id="13" name="슬라이드 번호 개체 틀 3"/>
          <p:cNvSpPr txBox="1">
            <a:spLocks/>
          </p:cNvSpPr>
          <p:nvPr userDrawn="1"/>
        </p:nvSpPr>
        <p:spPr>
          <a:xfrm>
            <a:off x="9185465" y="57871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1200" kern="1200">
                <a:solidFill>
                  <a:srgbClr val="4C4C4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701963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_A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3685"/>
          </a:xfrm>
          <a:prstGeom prst="rect">
            <a:avLst/>
          </a:prstGeom>
        </p:spPr>
      </p:pic>
      <p:sp>
        <p:nvSpPr>
          <p:cNvPr id="11" name="자유형 10"/>
          <p:cNvSpPr/>
          <p:nvPr userDrawn="1"/>
        </p:nvSpPr>
        <p:spPr>
          <a:xfrm>
            <a:off x="0" y="-1"/>
            <a:ext cx="12193058" cy="6853685"/>
          </a:xfrm>
          <a:custGeom>
            <a:avLst/>
            <a:gdLst>
              <a:gd name="connsiteX0" fmla="*/ 0 w 12193058"/>
              <a:gd name="connsiteY0" fmla="*/ 0 h 6858000"/>
              <a:gd name="connsiteX1" fmla="*/ 12192000 w 12193058"/>
              <a:gd name="connsiteY1" fmla="*/ 0 h 6858000"/>
              <a:gd name="connsiteX2" fmla="*/ 12192000 w 12193058"/>
              <a:gd name="connsiteY2" fmla="*/ 1712401 h 6858000"/>
              <a:gd name="connsiteX3" fmla="*/ 12193058 w 12193058"/>
              <a:gd name="connsiteY3" fmla="*/ 1712401 h 6858000"/>
              <a:gd name="connsiteX4" fmla="*/ 12193058 w 12193058"/>
              <a:gd name="connsiteY4" fmla="*/ 6858000 h 6858000"/>
              <a:gd name="connsiteX5" fmla="*/ 12192000 w 12193058"/>
              <a:gd name="connsiteY5" fmla="*/ 6858000 h 6858000"/>
              <a:gd name="connsiteX6" fmla="*/ 1058 w 12193058"/>
              <a:gd name="connsiteY6" fmla="*/ 6858000 h 6858000"/>
              <a:gd name="connsiteX7" fmla="*/ 0 w 12193058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3058" h="6858000">
                <a:moveTo>
                  <a:pt x="0" y="0"/>
                </a:moveTo>
                <a:lnTo>
                  <a:pt x="12192000" y="0"/>
                </a:lnTo>
                <a:lnTo>
                  <a:pt x="12192000" y="1712401"/>
                </a:lnTo>
                <a:lnTo>
                  <a:pt x="12193058" y="1712401"/>
                </a:lnTo>
                <a:lnTo>
                  <a:pt x="12193058" y="6858000"/>
                </a:lnTo>
                <a:lnTo>
                  <a:pt x="12192000" y="6858000"/>
                </a:lnTo>
                <a:lnTo>
                  <a:pt x="1058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3425">
                <a:srgbClr val="240F33"/>
              </a:gs>
              <a:gs pos="50000">
                <a:srgbClr val="441D61"/>
              </a:gs>
              <a:gs pos="70000">
                <a:srgbClr val="4C216D"/>
              </a:gs>
              <a:gs pos="96000">
                <a:srgbClr val="A461ED"/>
              </a:gs>
            </a:gsLst>
            <a:lin ang="21594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 userDrawn="1"/>
        </p:nvSpPr>
        <p:spPr>
          <a:xfrm>
            <a:off x="2" y="1646730"/>
            <a:ext cx="12192001" cy="52112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20" name="제목 2">
            <a:extLst>
              <a:ext uri="{FF2B5EF4-FFF2-40B4-BE49-F238E27FC236}">
                <a16:creationId xmlns:a16="http://schemas.microsoft.com/office/drawing/2014/main" id="{C6A27483-788A-4563-A700-AB623302E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1" y="384646"/>
            <a:ext cx="10272183" cy="544462"/>
          </a:xfrm>
          <a:prstGeom prst="rect">
            <a:avLst/>
          </a:prstGeom>
        </p:spPr>
        <p:txBody>
          <a:bodyPr wrap="none" lIns="0" tIns="0" rIns="0" bIns="0">
            <a:normAutofit/>
          </a:bodyPr>
          <a:lstStyle>
            <a:lvl1pPr algn="l">
              <a:defRPr sz="2000" b="0" spc="-150" baseline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Abadi" panose="020B0604020104020204" pitchFamily="34" charset="0"/>
                <a:ea typeface="맑은 고딕" panose="020B0600000101010101" pitchFamily="50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21" name="내용 개체 틀 6">
            <a:extLst>
              <a:ext uri="{FF2B5EF4-FFF2-40B4-BE49-F238E27FC236}">
                <a16:creationId xmlns:a16="http://schemas.microsoft.com/office/drawing/2014/main" id="{CB00016F-E222-4CA5-8A7E-A512EAA341D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45309" y="1005308"/>
            <a:ext cx="10272183" cy="433352"/>
          </a:xfrm>
          <a:prstGeom prst="rect">
            <a:avLst/>
          </a:prstGeom>
        </p:spPr>
        <p:txBody>
          <a:bodyPr wrap="none" lIns="0" tIns="0" rIns="0" bIns="0" anchor="t" anchorCtr="0">
            <a:normAutofit/>
          </a:bodyPr>
          <a:lstStyle>
            <a:lvl1pPr marL="0" indent="0" algn="l">
              <a:buNone/>
              <a:defRPr lang="ko-KR" altLang="en-US" sz="2500" b="0" kern="1200" spc="-150" baseline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Abadi" panose="020B0604020104020204" pitchFamily="34" charset="0"/>
                <a:ea typeface="맑은 고딕" panose="020B0600000101010101" pitchFamily="50" charset="-127"/>
                <a:cs typeface="+mj-cs"/>
              </a:defRPr>
            </a:lvl1pPr>
          </a:lstStyle>
          <a:p>
            <a:pPr lvl="0"/>
            <a:r>
              <a:rPr lang="ko-KR" altLang="en-US" dirty="0"/>
              <a:t>마스터 텍스트 스타일 편집</a:t>
            </a:r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E7D3DD72-A510-4BD1-82D9-80770A71BFDA}"/>
              </a:ext>
            </a:extLst>
          </p:cNvPr>
          <p:cNvSpPr/>
          <p:nvPr userDrawn="1"/>
        </p:nvSpPr>
        <p:spPr>
          <a:xfrm>
            <a:off x="11472140" y="6200320"/>
            <a:ext cx="389850" cy="2563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fld id="{88B3AE5A-10BA-4173-8E7E-D8F2BB88D393}" type="slidenum">
              <a:rPr kumimoji="1" lang="en-US" altLang="ko-KR" sz="1066">
                <a:solidFill>
                  <a:srgbClr val="4C4C4E"/>
                </a:solidFill>
                <a:latin typeface="KT서체 Light" panose="020B0600000101010101" pitchFamily="50" charset="-127"/>
                <a:ea typeface="KT서체 Light" panose="020B0600000101010101" pitchFamily="50" charset="-127"/>
                <a:cs typeface="굴림" pitchFamily="50" charset="-127"/>
              </a:rPr>
              <a:pPr algn="ctr"/>
              <a:t>‹#›</a:t>
            </a:fld>
            <a:endParaRPr lang="en-US" sz="1066" dirty="0">
              <a:solidFill>
                <a:srgbClr val="4C4C4E"/>
              </a:solidFill>
              <a:latin typeface="KT서체 Light" panose="020B0600000101010101" pitchFamily="50" charset="-127"/>
              <a:ea typeface="KT서체 Light" panose="020B0600000101010101" pitchFamily="50" charset="-127"/>
            </a:endParaRPr>
          </a:p>
        </p:txBody>
      </p:sp>
      <p:sp>
        <p:nvSpPr>
          <p:cNvPr id="13" name="슬라이드 번호 개체 틀 3"/>
          <p:cNvSpPr txBox="1">
            <a:spLocks/>
          </p:cNvSpPr>
          <p:nvPr userDrawn="1"/>
        </p:nvSpPr>
        <p:spPr>
          <a:xfrm>
            <a:off x="9185465" y="57871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1200" kern="1200">
                <a:solidFill>
                  <a:srgbClr val="4C4C4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905928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_A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3685"/>
          </a:xfrm>
          <a:prstGeom prst="rect">
            <a:avLst/>
          </a:prstGeom>
        </p:spPr>
      </p:pic>
      <p:sp>
        <p:nvSpPr>
          <p:cNvPr id="5" name="직사각형 4"/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E7D3DD72-A510-4BD1-82D9-80770A71BFDA}"/>
              </a:ext>
            </a:extLst>
          </p:cNvPr>
          <p:cNvSpPr/>
          <p:nvPr userDrawn="1"/>
        </p:nvSpPr>
        <p:spPr>
          <a:xfrm>
            <a:off x="11472140" y="6200320"/>
            <a:ext cx="389850" cy="2563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fld id="{88B3AE5A-10BA-4173-8E7E-D8F2BB88D393}" type="slidenum">
              <a:rPr kumimoji="1" lang="en-US" altLang="ko-KR" sz="1066">
                <a:solidFill>
                  <a:srgbClr val="4C4C4E"/>
                </a:solidFill>
                <a:latin typeface="KT서체 Light" panose="020B0600000101010101" pitchFamily="50" charset="-127"/>
                <a:ea typeface="KT서체 Light" panose="020B0600000101010101" pitchFamily="50" charset="-127"/>
                <a:cs typeface="굴림" pitchFamily="50" charset="-127"/>
              </a:rPr>
              <a:pPr algn="ctr"/>
              <a:t>‹#›</a:t>
            </a:fld>
            <a:endParaRPr lang="en-US" sz="1066" dirty="0">
              <a:solidFill>
                <a:srgbClr val="4C4C4E"/>
              </a:solidFill>
              <a:latin typeface="KT서체 Light" panose="020B0600000101010101" pitchFamily="50" charset="-127"/>
              <a:ea typeface="KT서체 Light" panose="020B0600000101010101" pitchFamily="50" charset="-127"/>
            </a:endParaRPr>
          </a:p>
        </p:txBody>
      </p:sp>
      <p:sp>
        <p:nvSpPr>
          <p:cNvPr id="13" name="슬라이드 번호 개체 틀 3"/>
          <p:cNvSpPr txBox="1">
            <a:spLocks/>
          </p:cNvSpPr>
          <p:nvPr userDrawn="1"/>
        </p:nvSpPr>
        <p:spPr>
          <a:xfrm>
            <a:off x="9185465" y="57871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1200" kern="1200">
                <a:solidFill>
                  <a:srgbClr val="4C4C4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/>
          </a:p>
        </p:txBody>
      </p:sp>
      <p:sp>
        <p:nvSpPr>
          <p:cNvPr id="11" name="자유형 10"/>
          <p:cNvSpPr/>
          <p:nvPr userDrawn="1"/>
        </p:nvSpPr>
        <p:spPr>
          <a:xfrm>
            <a:off x="-1" y="-4315"/>
            <a:ext cx="6219645" cy="6862315"/>
          </a:xfrm>
          <a:custGeom>
            <a:avLst/>
            <a:gdLst>
              <a:gd name="connsiteX0" fmla="*/ 0 w 12193058"/>
              <a:gd name="connsiteY0" fmla="*/ 0 h 6858000"/>
              <a:gd name="connsiteX1" fmla="*/ 12192000 w 12193058"/>
              <a:gd name="connsiteY1" fmla="*/ 0 h 6858000"/>
              <a:gd name="connsiteX2" fmla="*/ 12192000 w 12193058"/>
              <a:gd name="connsiteY2" fmla="*/ 1712401 h 6858000"/>
              <a:gd name="connsiteX3" fmla="*/ 12193058 w 12193058"/>
              <a:gd name="connsiteY3" fmla="*/ 1712401 h 6858000"/>
              <a:gd name="connsiteX4" fmla="*/ 12193058 w 12193058"/>
              <a:gd name="connsiteY4" fmla="*/ 6858000 h 6858000"/>
              <a:gd name="connsiteX5" fmla="*/ 12192000 w 12193058"/>
              <a:gd name="connsiteY5" fmla="*/ 6858000 h 6858000"/>
              <a:gd name="connsiteX6" fmla="*/ 1058 w 12193058"/>
              <a:gd name="connsiteY6" fmla="*/ 6858000 h 6858000"/>
              <a:gd name="connsiteX7" fmla="*/ 0 w 12193058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3058" h="6858000">
                <a:moveTo>
                  <a:pt x="0" y="0"/>
                </a:moveTo>
                <a:lnTo>
                  <a:pt x="12192000" y="0"/>
                </a:lnTo>
                <a:lnTo>
                  <a:pt x="12192000" y="1712401"/>
                </a:lnTo>
                <a:lnTo>
                  <a:pt x="12193058" y="1712401"/>
                </a:lnTo>
                <a:lnTo>
                  <a:pt x="12193058" y="6858000"/>
                </a:lnTo>
                <a:lnTo>
                  <a:pt x="12192000" y="6858000"/>
                </a:lnTo>
                <a:lnTo>
                  <a:pt x="1058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69000">
                <a:srgbClr val="002060"/>
              </a:gs>
              <a:gs pos="97000">
                <a:schemeClr val="accent1">
                  <a:lumMod val="75000"/>
                </a:schemeClr>
              </a:gs>
            </a:gsLst>
            <a:lin ang="21594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ko-KR" alt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5101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_A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3685"/>
          </a:xfrm>
          <a:prstGeom prst="rect">
            <a:avLst/>
          </a:prstGeom>
        </p:spPr>
      </p:pic>
      <p:sp>
        <p:nvSpPr>
          <p:cNvPr id="5" name="직사각형 4"/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E7D3DD72-A510-4BD1-82D9-80770A71BFDA}"/>
              </a:ext>
            </a:extLst>
          </p:cNvPr>
          <p:cNvSpPr/>
          <p:nvPr userDrawn="1"/>
        </p:nvSpPr>
        <p:spPr>
          <a:xfrm>
            <a:off x="11472140" y="6200320"/>
            <a:ext cx="389850" cy="2563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fld id="{88B3AE5A-10BA-4173-8E7E-D8F2BB88D393}" type="slidenum">
              <a:rPr kumimoji="1" lang="en-US" altLang="ko-KR" sz="1066">
                <a:solidFill>
                  <a:srgbClr val="4C4C4E"/>
                </a:solidFill>
                <a:latin typeface="KT서체 Light" panose="020B0600000101010101" pitchFamily="50" charset="-127"/>
                <a:ea typeface="KT서체 Light" panose="020B0600000101010101" pitchFamily="50" charset="-127"/>
                <a:cs typeface="굴림" pitchFamily="50" charset="-127"/>
              </a:rPr>
              <a:pPr algn="ctr"/>
              <a:t>‹#›</a:t>
            </a:fld>
            <a:endParaRPr lang="en-US" sz="1066" dirty="0">
              <a:solidFill>
                <a:srgbClr val="4C4C4E"/>
              </a:solidFill>
              <a:latin typeface="KT서체 Light" panose="020B0600000101010101" pitchFamily="50" charset="-127"/>
              <a:ea typeface="KT서체 Light" panose="020B0600000101010101" pitchFamily="50" charset="-127"/>
            </a:endParaRPr>
          </a:p>
        </p:txBody>
      </p:sp>
      <p:sp>
        <p:nvSpPr>
          <p:cNvPr id="13" name="슬라이드 번호 개체 틀 3"/>
          <p:cNvSpPr txBox="1">
            <a:spLocks/>
          </p:cNvSpPr>
          <p:nvPr userDrawn="1"/>
        </p:nvSpPr>
        <p:spPr>
          <a:xfrm>
            <a:off x="9185465" y="57871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1200" kern="1200">
                <a:solidFill>
                  <a:srgbClr val="4C4C4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/>
          </a:p>
        </p:txBody>
      </p:sp>
      <p:sp>
        <p:nvSpPr>
          <p:cNvPr id="11" name="자유형 10"/>
          <p:cNvSpPr/>
          <p:nvPr userDrawn="1"/>
        </p:nvSpPr>
        <p:spPr>
          <a:xfrm>
            <a:off x="-1" y="1"/>
            <a:ext cx="6220800" cy="6858000"/>
          </a:xfrm>
          <a:custGeom>
            <a:avLst/>
            <a:gdLst>
              <a:gd name="connsiteX0" fmla="*/ 0 w 12193058"/>
              <a:gd name="connsiteY0" fmla="*/ 0 h 6858000"/>
              <a:gd name="connsiteX1" fmla="*/ 12192000 w 12193058"/>
              <a:gd name="connsiteY1" fmla="*/ 0 h 6858000"/>
              <a:gd name="connsiteX2" fmla="*/ 12192000 w 12193058"/>
              <a:gd name="connsiteY2" fmla="*/ 1712401 h 6858000"/>
              <a:gd name="connsiteX3" fmla="*/ 12193058 w 12193058"/>
              <a:gd name="connsiteY3" fmla="*/ 1712401 h 6858000"/>
              <a:gd name="connsiteX4" fmla="*/ 12193058 w 12193058"/>
              <a:gd name="connsiteY4" fmla="*/ 6858000 h 6858000"/>
              <a:gd name="connsiteX5" fmla="*/ 12192000 w 12193058"/>
              <a:gd name="connsiteY5" fmla="*/ 6858000 h 6858000"/>
              <a:gd name="connsiteX6" fmla="*/ 1058 w 12193058"/>
              <a:gd name="connsiteY6" fmla="*/ 6858000 h 6858000"/>
              <a:gd name="connsiteX7" fmla="*/ 0 w 12193058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3058" h="6858000">
                <a:moveTo>
                  <a:pt x="0" y="0"/>
                </a:moveTo>
                <a:lnTo>
                  <a:pt x="12192000" y="0"/>
                </a:lnTo>
                <a:lnTo>
                  <a:pt x="12192000" y="1712401"/>
                </a:lnTo>
                <a:lnTo>
                  <a:pt x="12193058" y="1712401"/>
                </a:lnTo>
                <a:lnTo>
                  <a:pt x="12193058" y="6858000"/>
                </a:lnTo>
                <a:lnTo>
                  <a:pt x="12192000" y="6858000"/>
                </a:lnTo>
                <a:lnTo>
                  <a:pt x="1058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70000">
                <a:srgbClr val="253818"/>
              </a:gs>
              <a:gs pos="6164">
                <a:srgbClr val="15200E"/>
              </a:gs>
              <a:gs pos="97000">
                <a:srgbClr val="629C3E"/>
              </a:gs>
            </a:gsLst>
            <a:lin ang="21594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ko-KR" alt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7646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A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_A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3685"/>
          </a:xfrm>
          <a:prstGeom prst="rect">
            <a:avLst/>
          </a:prstGeom>
        </p:spPr>
      </p:pic>
      <p:sp>
        <p:nvSpPr>
          <p:cNvPr id="5" name="직사각형 4"/>
          <p:cNvSpPr/>
          <p:nvPr userDrawn="1"/>
        </p:nvSpPr>
        <p:spPr>
          <a:xfrm>
            <a:off x="2" y="-4311"/>
            <a:ext cx="12192001" cy="68623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E7D3DD72-A510-4BD1-82D9-80770A71BFDA}"/>
              </a:ext>
            </a:extLst>
          </p:cNvPr>
          <p:cNvSpPr/>
          <p:nvPr userDrawn="1"/>
        </p:nvSpPr>
        <p:spPr>
          <a:xfrm>
            <a:off x="11472140" y="6200320"/>
            <a:ext cx="389850" cy="2563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fld id="{88B3AE5A-10BA-4173-8E7E-D8F2BB88D393}" type="slidenum">
              <a:rPr kumimoji="1" lang="en-US" altLang="ko-KR" sz="1066">
                <a:solidFill>
                  <a:srgbClr val="4C4C4E"/>
                </a:solidFill>
                <a:latin typeface="KT서체 Light" panose="020B0600000101010101" pitchFamily="50" charset="-127"/>
                <a:ea typeface="KT서체 Light" panose="020B0600000101010101" pitchFamily="50" charset="-127"/>
                <a:cs typeface="굴림" pitchFamily="50" charset="-127"/>
              </a:rPr>
              <a:pPr algn="ctr"/>
              <a:t>‹#›</a:t>
            </a:fld>
            <a:endParaRPr lang="en-US" sz="1066" dirty="0">
              <a:solidFill>
                <a:srgbClr val="4C4C4E"/>
              </a:solidFill>
              <a:latin typeface="KT서체 Light" panose="020B0600000101010101" pitchFamily="50" charset="-127"/>
              <a:ea typeface="KT서체 Light" panose="020B0600000101010101" pitchFamily="50" charset="-127"/>
            </a:endParaRPr>
          </a:p>
        </p:txBody>
      </p:sp>
      <p:sp>
        <p:nvSpPr>
          <p:cNvPr id="13" name="슬라이드 번호 개체 틀 3"/>
          <p:cNvSpPr txBox="1">
            <a:spLocks/>
          </p:cNvSpPr>
          <p:nvPr userDrawn="1"/>
        </p:nvSpPr>
        <p:spPr>
          <a:xfrm>
            <a:off x="9185465" y="57871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1200" kern="1200">
                <a:solidFill>
                  <a:srgbClr val="4C4C4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/>
          </a:p>
        </p:txBody>
      </p:sp>
      <p:sp>
        <p:nvSpPr>
          <p:cNvPr id="11" name="자유형 10"/>
          <p:cNvSpPr/>
          <p:nvPr userDrawn="1"/>
        </p:nvSpPr>
        <p:spPr>
          <a:xfrm>
            <a:off x="0" y="-4311"/>
            <a:ext cx="6220800" cy="6862311"/>
          </a:xfrm>
          <a:custGeom>
            <a:avLst/>
            <a:gdLst>
              <a:gd name="connsiteX0" fmla="*/ 0 w 12193058"/>
              <a:gd name="connsiteY0" fmla="*/ 0 h 6858000"/>
              <a:gd name="connsiteX1" fmla="*/ 12192000 w 12193058"/>
              <a:gd name="connsiteY1" fmla="*/ 0 h 6858000"/>
              <a:gd name="connsiteX2" fmla="*/ 12192000 w 12193058"/>
              <a:gd name="connsiteY2" fmla="*/ 1712401 h 6858000"/>
              <a:gd name="connsiteX3" fmla="*/ 12193058 w 12193058"/>
              <a:gd name="connsiteY3" fmla="*/ 1712401 h 6858000"/>
              <a:gd name="connsiteX4" fmla="*/ 12193058 w 12193058"/>
              <a:gd name="connsiteY4" fmla="*/ 6858000 h 6858000"/>
              <a:gd name="connsiteX5" fmla="*/ 12192000 w 12193058"/>
              <a:gd name="connsiteY5" fmla="*/ 6858000 h 6858000"/>
              <a:gd name="connsiteX6" fmla="*/ 1058 w 12193058"/>
              <a:gd name="connsiteY6" fmla="*/ 6858000 h 6858000"/>
              <a:gd name="connsiteX7" fmla="*/ 0 w 12193058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3058" h="6858000">
                <a:moveTo>
                  <a:pt x="0" y="0"/>
                </a:moveTo>
                <a:lnTo>
                  <a:pt x="12192000" y="0"/>
                </a:lnTo>
                <a:lnTo>
                  <a:pt x="12192000" y="1712401"/>
                </a:lnTo>
                <a:lnTo>
                  <a:pt x="12193058" y="1712401"/>
                </a:lnTo>
                <a:lnTo>
                  <a:pt x="12193058" y="6858000"/>
                </a:lnTo>
                <a:lnTo>
                  <a:pt x="12192000" y="6858000"/>
                </a:lnTo>
                <a:lnTo>
                  <a:pt x="1058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3425">
                <a:srgbClr val="240F33"/>
              </a:gs>
              <a:gs pos="50000">
                <a:srgbClr val="441D61"/>
              </a:gs>
              <a:gs pos="70000">
                <a:srgbClr val="4C216D"/>
              </a:gs>
              <a:gs pos="96000">
                <a:srgbClr val="A461ED"/>
              </a:gs>
            </a:gsLst>
            <a:lin ang="21594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ko-KR" alt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5521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일반화면">
  <p:cSld name="일반화면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body" idx="1"/>
          </p:nvPr>
        </p:nvSpPr>
        <p:spPr>
          <a:xfrm>
            <a:off x="335360" y="35223"/>
            <a:ext cx="6144684" cy="2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00"/>
              </a:spcBef>
              <a:spcAft>
                <a:spcPts val="0"/>
              </a:spcAft>
              <a:buClr>
                <a:srgbClr val="7F7F7F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335361" y="265981"/>
            <a:ext cx="8846773" cy="350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232833" y="6559550"/>
            <a:ext cx="958850" cy="249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00906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FC39E-4131-49EF-B183-7F6594BAF8FD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606289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FC39E-4131-49EF-B183-7F6594BAF8FD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641694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FC39E-4131-49EF-B183-7F6594BAF8FD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001451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FC39E-4131-49EF-B183-7F6594BAF8FD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499064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FC39E-4131-49EF-B183-7F6594BAF8FD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021479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6B6DE-85CA-4C04-8E85-9AF1DFB2F1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147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FC39E-4131-49EF-B183-7F6594BAF8FD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19269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FC39E-4131-49EF-B183-7F6594BAF8FD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63972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FFC39E-4131-49EF-B183-7F6594BAF8FD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875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28" r:id="rId12"/>
    <p:sldLayoutId id="2147483729" r:id="rId13"/>
    <p:sldLayoutId id="2147483730" r:id="rId14"/>
    <p:sldLayoutId id="2147483731" r:id="rId15"/>
    <p:sldLayoutId id="2147483732" r:id="rId16"/>
    <p:sldLayoutId id="2147483733" r:id="rId17"/>
    <p:sldLayoutId id="2147483758" r:id="rId18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"/>
          <p:cNvSpPr txBox="1"/>
          <p:nvPr/>
        </p:nvSpPr>
        <p:spPr>
          <a:xfrm>
            <a:off x="10174264" y="44748"/>
            <a:ext cx="1970408" cy="2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898" marR="0" lvl="0" indent="-342898" algn="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000"/>
              <a:buFont typeface="Arial"/>
              <a:buNone/>
            </a:pPr>
            <a:r>
              <a:rPr lang="en-US" sz="1000" b="1" u="none" dirty="0">
                <a:solidFill>
                  <a:srgbClr val="7F7F7F"/>
                </a:solidFill>
                <a:latin typeface="+mn-ea"/>
                <a:cs typeface="Arial"/>
                <a:sym typeface="Arial"/>
              </a:rPr>
              <a:t>CASTIS</a:t>
            </a:r>
            <a:endParaRPr sz="1000" b="1" u="none" dirty="0">
              <a:solidFill>
                <a:srgbClr val="7F7F7F"/>
              </a:solidFill>
              <a:latin typeface="+mn-ea"/>
              <a:cs typeface="Arial"/>
              <a:sym typeface="Arial"/>
            </a:endParaRPr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D54ACB66-4255-E9AC-2211-DC2FB6827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latin typeface="+mn-ea"/>
                <a:ea typeface="+mn-ea"/>
              </a:rPr>
              <a:t>Connected Car FAST </a:t>
            </a:r>
            <a:r>
              <a:rPr lang="ko-KR" altLang="en-US" dirty="0" smtClean="0">
                <a:latin typeface="+mn-ea"/>
                <a:ea typeface="+mn-ea"/>
              </a:rPr>
              <a:t>서비스 </a:t>
            </a:r>
            <a:r>
              <a:rPr lang="en-US" altLang="ko-KR" dirty="0" smtClean="0">
                <a:latin typeface="+mn-ea"/>
                <a:ea typeface="+mn-ea"/>
              </a:rPr>
              <a:t>: </a:t>
            </a:r>
            <a:r>
              <a:rPr lang="en-US" altLang="ko-KR" dirty="0">
                <a:latin typeface="+mn-ea"/>
                <a:ea typeface="+mn-ea"/>
              </a:rPr>
              <a:t>System </a:t>
            </a:r>
            <a:r>
              <a:rPr lang="en-US" altLang="ko-KR" dirty="0" smtClean="0">
                <a:latin typeface="+mn-ea"/>
                <a:ea typeface="+mn-ea"/>
              </a:rPr>
              <a:t>Architecture :: AS-IS </a:t>
            </a:r>
            <a:r>
              <a:rPr lang="en-US" altLang="ko-KR" dirty="0" smtClean="0">
                <a:latin typeface="+mn-ea"/>
                <a:ea typeface="+mn-ea"/>
              </a:rPr>
              <a:t>(CH</a:t>
            </a:r>
            <a:r>
              <a:rPr lang="ko-KR" altLang="en-US" dirty="0" smtClean="0">
                <a:latin typeface="+mn-ea"/>
                <a:ea typeface="+mn-ea"/>
              </a:rPr>
              <a:t> </a:t>
            </a:r>
            <a:r>
              <a:rPr lang="ko-KR" altLang="en-US" dirty="0" smtClean="0">
                <a:latin typeface="+mn-ea"/>
                <a:ea typeface="+mn-ea"/>
              </a:rPr>
              <a:t>서비스</a:t>
            </a:r>
            <a:r>
              <a:rPr lang="en-US" altLang="ko-KR" dirty="0" smtClean="0">
                <a:latin typeface="+mn-ea"/>
                <a:ea typeface="+mn-ea"/>
              </a:rPr>
              <a:t>)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167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5379706" y="2084669"/>
            <a:ext cx="1008967" cy="305667"/>
          </a:xfrm>
          <a:prstGeom prst="roundRect">
            <a:avLst/>
          </a:prstGeom>
          <a:solidFill>
            <a:srgbClr val="F79646"/>
          </a:solidFill>
          <a:ln w="12700" cap="flat" cmpd="sng" algn="ctr">
            <a:solidFill>
              <a:srgbClr val="F79646">
                <a:lumMod val="40000"/>
                <a:lumOff val="6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9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  <a:cs typeface="+mn-cs"/>
            </a:endParaRPr>
          </a:p>
        </p:txBody>
      </p:sp>
      <p:sp>
        <p:nvSpPr>
          <p:cNvPr id="168" name="직사각형 167"/>
          <p:cNvSpPr/>
          <p:nvPr/>
        </p:nvSpPr>
        <p:spPr>
          <a:xfrm>
            <a:off x="4974830" y="3344099"/>
            <a:ext cx="116563" cy="152834"/>
          </a:xfrm>
          <a:prstGeom prst="rect">
            <a:avLst/>
          </a:prstGeom>
          <a:solidFill>
            <a:srgbClr val="4F81BD"/>
          </a:solidFill>
          <a:ln w="12700" cap="flat" cmpd="sng" algn="ctr">
            <a:solidFill>
              <a:srgbClr val="4F81BD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69" name="모서리가 둥근 직사각형 168"/>
          <p:cNvSpPr/>
          <p:nvPr/>
        </p:nvSpPr>
        <p:spPr>
          <a:xfrm>
            <a:off x="2524994" y="1670853"/>
            <a:ext cx="4902188" cy="3284303"/>
          </a:xfrm>
          <a:prstGeom prst="roundRect">
            <a:avLst>
              <a:gd name="adj" fmla="val 7993"/>
            </a:avLst>
          </a:prstGeom>
          <a:noFill/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sng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sng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sng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70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2761406" y="2895021"/>
            <a:ext cx="950777" cy="305667"/>
          </a:xfrm>
          <a:prstGeom prst="roundRect">
            <a:avLst/>
          </a:prstGeom>
          <a:solidFill>
            <a:srgbClr val="92D0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SCTE35 Encoder #1</a:t>
            </a:r>
          </a:p>
        </p:txBody>
      </p:sp>
      <p:sp>
        <p:nvSpPr>
          <p:cNvPr id="171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2761406" y="3271864"/>
            <a:ext cx="950777" cy="305667"/>
          </a:xfrm>
          <a:prstGeom prst="roundRect">
            <a:avLst/>
          </a:prstGeom>
          <a:solidFill>
            <a:srgbClr val="9BBB59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SCTE35 Encoder #2</a:t>
            </a:r>
          </a:p>
        </p:txBody>
      </p:sp>
      <p:sp>
        <p:nvSpPr>
          <p:cNvPr id="180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8081426" y="2699582"/>
            <a:ext cx="682637" cy="658766"/>
          </a:xfrm>
          <a:prstGeom prst="roundRect">
            <a:avLst/>
          </a:prstGeom>
          <a:solidFill>
            <a:srgbClr val="0070C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AWS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CDN</a:t>
            </a:r>
          </a:p>
        </p:txBody>
      </p:sp>
      <p:sp>
        <p:nvSpPr>
          <p:cNvPr id="181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2761406" y="3676985"/>
            <a:ext cx="950778" cy="305667"/>
          </a:xfrm>
          <a:prstGeom prst="roundRect">
            <a:avLst/>
          </a:prstGeom>
          <a:solidFill>
            <a:srgbClr val="8064A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SSAI-CMS #1</a:t>
            </a:r>
          </a:p>
        </p:txBody>
      </p:sp>
      <p:sp>
        <p:nvSpPr>
          <p:cNvPr id="182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2761406" y="4029458"/>
            <a:ext cx="950778" cy="305667"/>
          </a:xfrm>
          <a:prstGeom prst="roundRect">
            <a:avLst/>
          </a:prstGeom>
          <a:solidFill>
            <a:srgbClr val="8064A2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SSAI-CMS #2</a:t>
            </a:r>
          </a:p>
        </p:txBody>
      </p:sp>
      <p:sp>
        <p:nvSpPr>
          <p:cNvPr id="189" name="모서리가 둥근 직사각형 188"/>
          <p:cNvSpPr/>
          <p:nvPr/>
        </p:nvSpPr>
        <p:spPr>
          <a:xfrm>
            <a:off x="4919145" y="2849841"/>
            <a:ext cx="1138249" cy="689662"/>
          </a:xfrm>
          <a:prstGeom prst="roundRect">
            <a:avLst>
              <a:gd name="adj" fmla="val 7993"/>
            </a:avLst>
          </a:prstGeom>
          <a:solidFill>
            <a:srgbClr val="92D050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sng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sng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sng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35FF6A16-D301-7C34-D602-50CF39A8BCE5}"/>
              </a:ext>
            </a:extLst>
          </p:cNvPr>
          <p:cNvSpPr txBox="1"/>
          <p:nvPr/>
        </p:nvSpPr>
        <p:spPr>
          <a:xfrm>
            <a:off x="4927931" y="2881363"/>
            <a:ext cx="103586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latinLnBrk="0"/>
            <a:r>
              <a:rPr lang="en-US" altLang="ko-KR" sz="1000" b="1" dirty="0" smtClean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Media System</a:t>
            </a:r>
            <a:endParaRPr lang="en-US" altLang="ko-KR" sz="1000" b="1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93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5097399" y="3159107"/>
            <a:ext cx="750321" cy="305667"/>
          </a:xfrm>
          <a:prstGeom prst="roundRect">
            <a:avLst/>
          </a:prstGeom>
          <a:solidFill>
            <a:sysClr val="window" lastClr="FFFFFF"/>
          </a:solidFill>
          <a:ln w="3175" cap="flat" cmpd="sng" algn="ctr">
            <a:solidFill>
              <a:sysClr val="windowText" lastClr="00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Media Packager</a:t>
            </a:r>
          </a:p>
        </p:txBody>
      </p:sp>
      <p:sp>
        <p:nvSpPr>
          <p:cNvPr id="194" name="모서리가 둥근 직사각형 193"/>
          <p:cNvSpPr/>
          <p:nvPr/>
        </p:nvSpPr>
        <p:spPr>
          <a:xfrm>
            <a:off x="4919145" y="3623316"/>
            <a:ext cx="1138249" cy="689662"/>
          </a:xfrm>
          <a:prstGeom prst="roundRect">
            <a:avLst>
              <a:gd name="adj" fmla="val 7993"/>
            </a:avLst>
          </a:prstGeom>
          <a:solidFill>
            <a:srgbClr val="9BBB59">
              <a:lumMod val="40000"/>
              <a:lumOff val="60000"/>
            </a:srgb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sng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sng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sng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35FF6A16-D301-7C34-D602-50CF39A8BCE5}"/>
              </a:ext>
            </a:extLst>
          </p:cNvPr>
          <p:cNvSpPr txBox="1"/>
          <p:nvPr/>
        </p:nvSpPr>
        <p:spPr>
          <a:xfrm>
            <a:off x="4927931" y="3654838"/>
            <a:ext cx="103586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latinLnBrk="0"/>
            <a:r>
              <a:rPr lang="en-US" altLang="ko-KR" sz="1000" b="1" dirty="0" smtClean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Media </a:t>
            </a:r>
            <a:r>
              <a:rPr lang="en-US" altLang="ko-KR" sz="1000" b="1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System</a:t>
            </a:r>
          </a:p>
        </p:txBody>
      </p:sp>
      <p:sp>
        <p:nvSpPr>
          <p:cNvPr id="196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5114025" y="3932582"/>
            <a:ext cx="750321" cy="305667"/>
          </a:xfrm>
          <a:prstGeom prst="roundRect">
            <a:avLst/>
          </a:prstGeom>
          <a:solidFill>
            <a:sysClr val="window" lastClr="FFFFFF"/>
          </a:solidFill>
          <a:ln w="3175" cap="flat" cmpd="sng" algn="ctr">
            <a:solidFill>
              <a:sysClr val="windowText" lastClr="00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Media Packager</a:t>
            </a:r>
          </a:p>
        </p:txBody>
      </p:sp>
      <p:cxnSp>
        <p:nvCxnSpPr>
          <p:cNvPr id="199" name="직선 화살표 연결선 198"/>
          <p:cNvCxnSpPr/>
          <p:nvPr/>
        </p:nvCxnSpPr>
        <p:spPr>
          <a:xfrm>
            <a:off x="3790466" y="3040838"/>
            <a:ext cx="829560" cy="0"/>
          </a:xfrm>
          <a:prstGeom prst="straightConnector1">
            <a:avLst/>
          </a:prstGeom>
          <a:noFill/>
          <a:ln w="6350" cap="flat" cmpd="sng" algn="ctr">
            <a:solidFill>
              <a:srgbClr val="4F81BD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00" name="직선 화살표 연결선 199"/>
          <p:cNvCxnSpPr/>
          <p:nvPr/>
        </p:nvCxnSpPr>
        <p:spPr>
          <a:xfrm>
            <a:off x="3790466" y="3393371"/>
            <a:ext cx="829560" cy="0"/>
          </a:xfrm>
          <a:prstGeom prst="straightConnector1">
            <a:avLst/>
          </a:prstGeom>
          <a:noFill/>
          <a:ln w="6350" cap="flat" cmpd="sng" algn="ctr">
            <a:solidFill>
              <a:srgbClr val="EEECE1">
                <a:lumMod val="75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04" name="직선 화살표 연결선 203"/>
          <p:cNvCxnSpPr/>
          <p:nvPr/>
        </p:nvCxnSpPr>
        <p:spPr>
          <a:xfrm>
            <a:off x="7302755" y="3052989"/>
            <a:ext cx="645775" cy="0"/>
          </a:xfrm>
          <a:prstGeom prst="straightConnector1">
            <a:avLst/>
          </a:prstGeom>
          <a:noFill/>
          <a:ln w="635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05" name="직선 화살표 연결선 204"/>
          <p:cNvCxnSpPr/>
          <p:nvPr/>
        </p:nvCxnSpPr>
        <p:spPr>
          <a:xfrm>
            <a:off x="7302755" y="3936063"/>
            <a:ext cx="670515" cy="0"/>
          </a:xfrm>
          <a:prstGeom prst="straightConnector1">
            <a:avLst/>
          </a:prstGeom>
          <a:noFill/>
          <a:ln w="635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07" name="꺾인 연결선 206"/>
          <p:cNvCxnSpPr>
            <a:stCxn id="181" idx="1"/>
            <a:endCxn id="170" idx="0"/>
          </p:cNvCxnSpPr>
          <p:nvPr/>
        </p:nvCxnSpPr>
        <p:spPr>
          <a:xfrm rot="10800000" flipH="1">
            <a:off x="2761405" y="2895021"/>
            <a:ext cx="475389" cy="934798"/>
          </a:xfrm>
          <a:prstGeom prst="bentConnector4">
            <a:avLst>
              <a:gd name="adj1" fmla="val -26497"/>
              <a:gd name="adj2" fmla="val 112476"/>
            </a:avLst>
          </a:prstGeom>
          <a:noFill/>
          <a:ln w="6350" cap="flat" cmpd="sng" algn="ctr">
            <a:solidFill>
              <a:srgbClr val="4F81BD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12" name="TextBox 211">
            <a:extLst>
              <a:ext uri="{FF2B5EF4-FFF2-40B4-BE49-F238E27FC236}">
                <a16:creationId xmlns:a16="http://schemas.microsoft.com/office/drawing/2014/main" id="{35FF6A16-D301-7C34-D602-50CF39A8BCE5}"/>
              </a:ext>
            </a:extLst>
          </p:cNvPr>
          <p:cNvSpPr txBox="1"/>
          <p:nvPr/>
        </p:nvSpPr>
        <p:spPr>
          <a:xfrm>
            <a:off x="3193223" y="2706925"/>
            <a:ext cx="109196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latinLnBrk="0"/>
            <a:r>
              <a:rPr lang="ko-KR" altLang="en-US" sz="8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광고 삽입 지점 연동</a:t>
            </a:r>
            <a:endParaRPr lang="en-US" altLang="ko-KR" sz="8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13" name="순서도: 자기 디스크 212"/>
          <p:cNvSpPr/>
          <p:nvPr/>
        </p:nvSpPr>
        <p:spPr>
          <a:xfrm>
            <a:off x="3483925" y="3872353"/>
            <a:ext cx="446109" cy="325596"/>
          </a:xfrm>
          <a:prstGeom prst="flowChartMagneticDisk">
            <a:avLst/>
          </a:prstGeom>
          <a:solidFill>
            <a:srgbClr val="8064A2"/>
          </a:solidFill>
          <a:ln w="12700" cap="flat" cmpd="sng" algn="ctr">
            <a:solidFill>
              <a:srgbClr val="8064A2">
                <a:lumMod val="40000"/>
                <a:lumOff val="6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DB</a:t>
            </a:r>
            <a:endParaRPr kumimoji="0" lang="ko-KR" altLang="en-US" sz="9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  <a:cs typeface="+mn-cs"/>
            </a:endParaRPr>
          </a:p>
        </p:txBody>
      </p:sp>
      <p:sp>
        <p:nvSpPr>
          <p:cNvPr id="227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8077835" y="3473682"/>
            <a:ext cx="682637" cy="658766"/>
          </a:xfrm>
          <a:prstGeom prst="roundRect">
            <a:avLst/>
          </a:prstGeom>
          <a:solidFill>
            <a:srgbClr val="0070C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LGU+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CDN</a:t>
            </a:r>
          </a:p>
        </p:txBody>
      </p:sp>
      <p:cxnSp>
        <p:nvCxnSpPr>
          <p:cNvPr id="229" name="직선 화살표 연결선 228"/>
          <p:cNvCxnSpPr/>
          <p:nvPr/>
        </p:nvCxnSpPr>
        <p:spPr>
          <a:xfrm>
            <a:off x="8851691" y="3056260"/>
            <a:ext cx="645775" cy="0"/>
          </a:xfrm>
          <a:prstGeom prst="straightConnector1">
            <a:avLst/>
          </a:prstGeom>
          <a:noFill/>
          <a:ln w="635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30" name="직선 화살표 연결선 229"/>
          <p:cNvCxnSpPr/>
          <p:nvPr/>
        </p:nvCxnSpPr>
        <p:spPr>
          <a:xfrm>
            <a:off x="8864236" y="3904258"/>
            <a:ext cx="645775" cy="0"/>
          </a:xfrm>
          <a:prstGeom prst="straightConnector1">
            <a:avLst/>
          </a:prstGeom>
          <a:noFill/>
          <a:ln w="635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31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5308893" y="2141805"/>
            <a:ext cx="1008967" cy="305667"/>
          </a:xfrm>
          <a:prstGeom prst="roundRect">
            <a:avLst/>
          </a:prstGeom>
          <a:solidFill>
            <a:srgbClr val="F79646"/>
          </a:solidFill>
          <a:ln w="12700" cap="flat" cmpd="sng" algn="ctr">
            <a:solidFill>
              <a:srgbClr val="F79646">
                <a:lumMod val="40000"/>
                <a:lumOff val="6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ADS #1</a:t>
            </a:r>
          </a:p>
        </p:txBody>
      </p:sp>
      <p:sp>
        <p:nvSpPr>
          <p:cNvPr id="232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5258489" y="2200138"/>
            <a:ext cx="1008967" cy="305667"/>
          </a:xfrm>
          <a:prstGeom prst="roundRect">
            <a:avLst/>
          </a:prstGeom>
          <a:solidFill>
            <a:srgbClr val="F79646"/>
          </a:solidFill>
          <a:ln w="12700" cap="flat" cmpd="sng" algn="ctr">
            <a:solidFill>
              <a:srgbClr val="F79646">
                <a:lumMod val="40000"/>
                <a:lumOff val="6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AD System</a:t>
            </a:r>
          </a:p>
        </p:txBody>
      </p:sp>
      <p:cxnSp>
        <p:nvCxnSpPr>
          <p:cNvPr id="233" name="꺾인 연결선 232"/>
          <p:cNvCxnSpPr>
            <a:stCxn id="181" idx="3"/>
            <a:endCxn id="189" idx="1"/>
          </p:cNvCxnSpPr>
          <p:nvPr/>
        </p:nvCxnSpPr>
        <p:spPr>
          <a:xfrm flipV="1">
            <a:off x="3712184" y="3194672"/>
            <a:ext cx="1206961" cy="635147"/>
          </a:xfrm>
          <a:prstGeom prst="bentConnector3">
            <a:avLst>
              <a:gd name="adj1" fmla="val 50000"/>
            </a:avLst>
          </a:prstGeom>
          <a:noFill/>
          <a:ln w="6350" cap="flat" cmpd="sng" algn="ctr">
            <a:solidFill>
              <a:srgbClr val="4F81BD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34" name="TextBox 233">
            <a:extLst>
              <a:ext uri="{FF2B5EF4-FFF2-40B4-BE49-F238E27FC236}">
                <a16:creationId xmlns:a16="http://schemas.microsoft.com/office/drawing/2014/main" id="{35FF6A16-D301-7C34-D602-50CF39A8BCE5}"/>
              </a:ext>
            </a:extLst>
          </p:cNvPr>
          <p:cNvSpPr txBox="1"/>
          <p:nvPr/>
        </p:nvSpPr>
        <p:spPr>
          <a:xfrm>
            <a:off x="3882021" y="3660419"/>
            <a:ext cx="10567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latinLnBrk="0"/>
            <a:r>
              <a:rPr lang="ko-KR" altLang="en-US" sz="7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배포</a:t>
            </a:r>
            <a:r>
              <a:rPr lang="en-US" altLang="ko-KR" sz="7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7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편성</a:t>
            </a:r>
            <a:r>
              <a:rPr lang="en-US" altLang="ko-KR" sz="7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7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제어</a:t>
            </a:r>
            <a:r>
              <a:rPr lang="en-US" altLang="ko-KR" sz="7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7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운용</a:t>
            </a:r>
            <a:endParaRPr lang="en-US" altLang="ko-KR" sz="7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238" name="꺾인 연결선 237"/>
          <p:cNvCxnSpPr>
            <a:stCxn id="181" idx="3"/>
            <a:endCxn id="194" idx="1"/>
          </p:cNvCxnSpPr>
          <p:nvPr/>
        </p:nvCxnSpPr>
        <p:spPr>
          <a:xfrm>
            <a:off x="3712184" y="3829819"/>
            <a:ext cx="1206961" cy="138328"/>
          </a:xfrm>
          <a:prstGeom prst="bentConnector3">
            <a:avLst>
              <a:gd name="adj1" fmla="val 50000"/>
            </a:avLst>
          </a:prstGeom>
          <a:noFill/>
          <a:ln w="6350" cap="flat" cmpd="sng" algn="ctr">
            <a:solidFill>
              <a:srgbClr val="4F81BD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39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6317860" y="4565657"/>
            <a:ext cx="950778" cy="305667"/>
          </a:xfrm>
          <a:prstGeom prst="roundRect">
            <a:avLst/>
          </a:prstGeom>
          <a:solidFill>
            <a:srgbClr val="8064A2"/>
          </a:solidFill>
          <a:ln w="3175" cap="flat" cmpd="sng" algn="ctr">
            <a:solidFill>
              <a:srgbClr val="00206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Report Collector</a:t>
            </a:r>
          </a:p>
        </p:txBody>
      </p:sp>
      <p:sp>
        <p:nvSpPr>
          <p:cNvPr id="240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8026918" y="2595465"/>
            <a:ext cx="794405" cy="1621212"/>
          </a:xfrm>
          <a:prstGeom prst="roundRect">
            <a:avLst/>
          </a:prstGeom>
          <a:noFill/>
          <a:ln w="12700" cap="flat" cmpd="sng" algn="ctr">
            <a:solidFill>
              <a:srgbClr val="1F497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9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  <a:cs typeface="+mn-cs"/>
            </a:endParaRPr>
          </a:p>
        </p:txBody>
      </p:sp>
      <p:cxnSp>
        <p:nvCxnSpPr>
          <p:cNvPr id="241" name="꺾인 연결선 240"/>
          <p:cNvCxnSpPr>
            <a:stCxn id="240" idx="2"/>
            <a:endCxn id="239" idx="3"/>
          </p:cNvCxnSpPr>
          <p:nvPr/>
        </p:nvCxnSpPr>
        <p:spPr>
          <a:xfrm rot="5400000">
            <a:off x="7595473" y="3889843"/>
            <a:ext cx="501814" cy="1155483"/>
          </a:xfrm>
          <a:prstGeom prst="bentConnector2">
            <a:avLst/>
          </a:prstGeom>
          <a:noFill/>
          <a:ln w="6350" cap="flat" cmpd="sng" algn="ctr">
            <a:solidFill>
              <a:srgbClr val="4F81BD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42" name="꺾인 연결선 241"/>
          <p:cNvCxnSpPr>
            <a:stCxn id="239" idx="1"/>
            <a:endCxn id="213" idx="3"/>
          </p:cNvCxnSpPr>
          <p:nvPr/>
        </p:nvCxnSpPr>
        <p:spPr>
          <a:xfrm rot="10800000">
            <a:off x="3706980" y="4197949"/>
            <a:ext cx="2610880" cy="520542"/>
          </a:xfrm>
          <a:prstGeom prst="bentConnector2">
            <a:avLst/>
          </a:prstGeom>
          <a:noFill/>
          <a:ln w="6350" cap="flat" cmpd="sng" algn="ctr">
            <a:solidFill>
              <a:srgbClr val="4F81BD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43" name="TextBox 242">
            <a:extLst>
              <a:ext uri="{FF2B5EF4-FFF2-40B4-BE49-F238E27FC236}">
                <a16:creationId xmlns:a16="http://schemas.microsoft.com/office/drawing/2014/main" id="{35FF6A16-D301-7C34-D602-50CF39A8BCE5}"/>
              </a:ext>
            </a:extLst>
          </p:cNvPr>
          <p:cNvSpPr txBox="1"/>
          <p:nvPr/>
        </p:nvSpPr>
        <p:spPr>
          <a:xfrm>
            <a:off x="5301153" y="4535138"/>
            <a:ext cx="96051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latinLnBrk="0"/>
            <a:r>
              <a:rPr lang="ko-KR" altLang="en-US" sz="8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시청 데이터 수집</a:t>
            </a:r>
            <a:endParaRPr lang="en-US" altLang="ko-KR" sz="8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44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2761405" y="1893030"/>
            <a:ext cx="950778" cy="305667"/>
          </a:xfrm>
          <a:prstGeom prst="roundRect">
            <a:avLst/>
          </a:prstGeom>
          <a:solidFill>
            <a:srgbClr val="F79646"/>
          </a:solidFill>
          <a:ln w="12700" cap="flat" cmpd="sng" algn="ctr">
            <a:solidFill>
              <a:srgbClr val="F79646">
                <a:lumMod val="40000"/>
                <a:lumOff val="6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AD-Admin #1</a:t>
            </a:r>
          </a:p>
        </p:txBody>
      </p:sp>
      <p:sp>
        <p:nvSpPr>
          <p:cNvPr id="245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2761405" y="2245503"/>
            <a:ext cx="950778" cy="305667"/>
          </a:xfrm>
          <a:prstGeom prst="roundRect">
            <a:avLst/>
          </a:prstGeom>
          <a:solidFill>
            <a:srgbClr val="F79646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AD-Admin #2</a:t>
            </a:r>
          </a:p>
        </p:txBody>
      </p:sp>
      <p:cxnSp>
        <p:nvCxnSpPr>
          <p:cNvPr id="246" name="꺾인 연결선 245"/>
          <p:cNvCxnSpPr>
            <a:stCxn id="244" idx="3"/>
            <a:endCxn id="232" idx="1"/>
          </p:cNvCxnSpPr>
          <p:nvPr/>
        </p:nvCxnSpPr>
        <p:spPr>
          <a:xfrm>
            <a:off x="3712183" y="2045864"/>
            <a:ext cx="1546306" cy="307108"/>
          </a:xfrm>
          <a:prstGeom prst="bentConnector3">
            <a:avLst/>
          </a:prstGeom>
          <a:noFill/>
          <a:ln w="6350" cap="flat" cmpd="sng" algn="ctr">
            <a:solidFill>
              <a:srgbClr val="4F81BD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47" name="TextBox 246">
            <a:extLst>
              <a:ext uri="{FF2B5EF4-FFF2-40B4-BE49-F238E27FC236}">
                <a16:creationId xmlns:a16="http://schemas.microsoft.com/office/drawing/2014/main" id="{35FF6A16-D301-7C34-D602-50CF39A8BCE5}"/>
              </a:ext>
            </a:extLst>
          </p:cNvPr>
          <p:cNvSpPr txBox="1"/>
          <p:nvPr/>
        </p:nvSpPr>
        <p:spPr>
          <a:xfrm>
            <a:off x="3758920" y="1855719"/>
            <a:ext cx="117852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latinLnBrk="0"/>
            <a:r>
              <a:rPr lang="ko-KR" altLang="en-US" sz="8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청약</a:t>
            </a:r>
            <a:r>
              <a:rPr lang="en-US" altLang="ko-KR" sz="8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8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편성</a:t>
            </a:r>
            <a:r>
              <a:rPr lang="en-US" altLang="ko-KR" sz="8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8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제어</a:t>
            </a:r>
            <a:r>
              <a:rPr lang="en-US" altLang="ko-KR" sz="8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8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운용</a:t>
            </a:r>
            <a:endParaRPr lang="en-US" altLang="ko-KR" sz="8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35FF6A16-D301-7C34-D602-50CF39A8BCE5}"/>
              </a:ext>
            </a:extLst>
          </p:cNvPr>
          <p:cNvSpPr txBox="1"/>
          <p:nvPr/>
        </p:nvSpPr>
        <p:spPr>
          <a:xfrm>
            <a:off x="7396984" y="3310697"/>
            <a:ext cx="562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latinLnBrk="0"/>
            <a:r>
              <a:rPr lang="en-US" altLang="ko-KR" sz="9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HTTP/</a:t>
            </a:r>
          </a:p>
          <a:p>
            <a:pPr defTabSz="457200" latinLnBrk="0"/>
            <a:r>
              <a:rPr lang="en-US" altLang="ko-KR" sz="9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HTTPS</a:t>
            </a:r>
            <a:endParaRPr lang="en-US" altLang="ko-KR" sz="9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49" name="TextBox 248">
            <a:extLst>
              <a:ext uri="{FF2B5EF4-FFF2-40B4-BE49-F238E27FC236}">
                <a16:creationId xmlns:a16="http://schemas.microsoft.com/office/drawing/2014/main" id="{35FF6A16-D301-7C34-D602-50CF39A8BCE5}"/>
              </a:ext>
            </a:extLst>
          </p:cNvPr>
          <p:cNvSpPr txBox="1"/>
          <p:nvPr/>
        </p:nvSpPr>
        <p:spPr>
          <a:xfrm>
            <a:off x="8876473" y="3344099"/>
            <a:ext cx="5629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latinLnBrk="0"/>
            <a:r>
              <a:rPr lang="en-US" altLang="ko-KR" sz="9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HTTPS</a:t>
            </a:r>
            <a:endParaRPr lang="en-US" altLang="ko-KR" sz="9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35FF6A16-D301-7C34-D602-50CF39A8BCE5}"/>
              </a:ext>
            </a:extLst>
          </p:cNvPr>
          <p:cNvSpPr txBox="1"/>
          <p:nvPr/>
        </p:nvSpPr>
        <p:spPr>
          <a:xfrm>
            <a:off x="6660145" y="2387300"/>
            <a:ext cx="85792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latinLnBrk="0"/>
            <a:r>
              <a:rPr lang="ko-KR" altLang="en-US" sz="8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광고 결정 연동</a:t>
            </a:r>
            <a:endParaRPr lang="en-US" altLang="ko-KR" sz="8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251" name="Picture 4">
            <a:extLst>
              <a:ext uri="{FF2B5EF4-FFF2-40B4-BE49-F238E27FC236}">
                <a16:creationId xmlns:a16="http://schemas.microsoft.com/office/drawing/2014/main" id="{5548CF48-439C-8987-C5FA-54C9154A4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4225" y="3219489"/>
            <a:ext cx="554887" cy="55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2" name="그림 25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9112" y="3772012"/>
            <a:ext cx="1608426" cy="725463"/>
          </a:xfrm>
          <a:prstGeom prst="rect">
            <a:avLst/>
          </a:prstGeom>
        </p:spPr>
      </p:pic>
      <p:cxnSp>
        <p:nvCxnSpPr>
          <p:cNvPr id="253" name="직선 연결선 252"/>
          <p:cNvCxnSpPr/>
          <p:nvPr/>
        </p:nvCxnSpPr>
        <p:spPr>
          <a:xfrm>
            <a:off x="10289654" y="3239424"/>
            <a:ext cx="1494909" cy="603959"/>
          </a:xfrm>
          <a:prstGeom prst="line">
            <a:avLst/>
          </a:prstGeom>
          <a:noFill/>
          <a:ln w="6350" cap="flat" cmpd="sng" algn="ctr">
            <a:solidFill>
              <a:srgbClr val="4F81BD"/>
            </a:solidFill>
            <a:prstDash val="dash"/>
            <a:miter lim="800000"/>
          </a:ln>
          <a:effectLst/>
        </p:spPr>
      </p:cxnSp>
      <p:cxnSp>
        <p:nvCxnSpPr>
          <p:cNvPr id="254" name="직선 연결선 253"/>
          <p:cNvCxnSpPr/>
          <p:nvPr/>
        </p:nvCxnSpPr>
        <p:spPr>
          <a:xfrm>
            <a:off x="10183741" y="3726838"/>
            <a:ext cx="115371" cy="295727"/>
          </a:xfrm>
          <a:prstGeom prst="line">
            <a:avLst/>
          </a:prstGeom>
          <a:noFill/>
          <a:ln w="6350" cap="flat" cmpd="sng" algn="ctr">
            <a:solidFill>
              <a:srgbClr val="4F81BD"/>
            </a:solidFill>
            <a:prstDash val="dash"/>
            <a:miter lim="800000"/>
          </a:ln>
          <a:effectLst/>
        </p:spPr>
      </p:cxnSp>
      <p:cxnSp>
        <p:nvCxnSpPr>
          <p:cNvPr id="255" name="직선 화살표 연결선 254"/>
          <p:cNvCxnSpPr>
            <a:stCxn id="189" idx="3"/>
          </p:cNvCxnSpPr>
          <p:nvPr/>
        </p:nvCxnSpPr>
        <p:spPr>
          <a:xfrm>
            <a:off x="6057394" y="3194672"/>
            <a:ext cx="221135" cy="384556"/>
          </a:xfrm>
          <a:prstGeom prst="straightConnector1">
            <a:avLst/>
          </a:prstGeom>
          <a:noFill/>
          <a:ln w="6350" cap="flat" cmpd="sng" algn="ctr">
            <a:solidFill>
              <a:srgbClr val="4F81BD"/>
            </a:solidFill>
            <a:prstDash val="solid"/>
            <a:miter lim="800000"/>
            <a:headEnd type="triangle"/>
            <a:tailEnd type="triangle"/>
          </a:ln>
          <a:effectLst/>
        </p:spPr>
      </p:cxnSp>
      <p:cxnSp>
        <p:nvCxnSpPr>
          <p:cNvPr id="256" name="직선 화살표 연결선 255"/>
          <p:cNvCxnSpPr>
            <a:stCxn id="194" idx="3"/>
          </p:cNvCxnSpPr>
          <p:nvPr/>
        </p:nvCxnSpPr>
        <p:spPr>
          <a:xfrm flipV="1">
            <a:off x="6057394" y="3579228"/>
            <a:ext cx="221135" cy="388919"/>
          </a:xfrm>
          <a:prstGeom prst="straightConnector1">
            <a:avLst/>
          </a:prstGeom>
          <a:noFill/>
          <a:ln w="6350" cap="flat" cmpd="sng" algn="ctr">
            <a:solidFill>
              <a:srgbClr val="4F81BD"/>
            </a:solidFill>
            <a:prstDash val="solid"/>
            <a:miter lim="800000"/>
            <a:headEnd type="triangle"/>
            <a:tailEnd type="triangle"/>
          </a:ln>
          <a:effectLst/>
        </p:spPr>
      </p:cxnSp>
      <p:sp>
        <p:nvSpPr>
          <p:cNvPr id="257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2649106" y="5135823"/>
            <a:ext cx="1177417" cy="461857"/>
          </a:xfrm>
          <a:prstGeom prst="roundRect">
            <a:avLst/>
          </a:prstGeom>
          <a:solidFill>
            <a:srgbClr val="4F81B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LGe</a:t>
            </a:r>
            <a:endParaRPr kumimoji="0" lang="en-US" altLang="ko-KR" sz="9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  <a:cs typeface="+mn-cs"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Channel Delivery Platform</a:t>
            </a:r>
          </a:p>
        </p:txBody>
      </p:sp>
      <p:sp>
        <p:nvSpPr>
          <p:cNvPr id="263" name="TextBox 262">
            <a:extLst>
              <a:ext uri="{FF2B5EF4-FFF2-40B4-BE49-F238E27FC236}">
                <a16:creationId xmlns:a16="http://schemas.microsoft.com/office/drawing/2014/main" id="{35FF6A16-D301-7C34-D602-50CF39A8BCE5}"/>
              </a:ext>
            </a:extLst>
          </p:cNvPr>
          <p:cNvSpPr txBox="1"/>
          <p:nvPr/>
        </p:nvSpPr>
        <p:spPr>
          <a:xfrm>
            <a:off x="2524994" y="1385615"/>
            <a:ext cx="8531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latinLnBrk="0"/>
            <a:r>
              <a:rPr lang="ko-KR" altLang="en-US" sz="1400" b="1" dirty="0" smtClean="0">
                <a:solidFill>
                  <a:srgbClr val="00B0F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가산</a:t>
            </a:r>
            <a:r>
              <a:rPr lang="en-US" altLang="ko-KR" sz="1400" b="1" dirty="0" smtClean="0">
                <a:solidFill>
                  <a:srgbClr val="00B0F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IDC</a:t>
            </a:r>
            <a:endParaRPr lang="en-US" altLang="ko-KR" sz="1400" b="1" dirty="0">
              <a:solidFill>
                <a:srgbClr val="00B0F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64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3924404" y="1205298"/>
            <a:ext cx="1177417" cy="213792"/>
          </a:xfrm>
          <a:prstGeom prst="roundRect">
            <a:avLst/>
          </a:prstGeom>
          <a:solidFill>
            <a:srgbClr val="4F81B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삼성 </a:t>
            </a: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AD</a:t>
            </a:r>
          </a:p>
        </p:txBody>
      </p:sp>
      <p:sp>
        <p:nvSpPr>
          <p:cNvPr id="265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5237870" y="1201539"/>
            <a:ext cx="1177417" cy="213792"/>
          </a:xfrm>
          <a:prstGeom prst="roundRect">
            <a:avLst/>
          </a:prstGeom>
          <a:solidFill>
            <a:srgbClr val="4F81B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모티브</a:t>
            </a: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i</a:t>
            </a:r>
            <a:r>
              <a:rPr kumimoji="0" lang="ko-KR" altLang="en-US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 </a:t>
            </a: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AD</a:t>
            </a:r>
          </a:p>
        </p:txBody>
      </p:sp>
      <p:sp>
        <p:nvSpPr>
          <p:cNvPr id="266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3871646" y="1140243"/>
            <a:ext cx="3952319" cy="335479"/>
          </a:xfrm>
          <a:prstGeom prst="roundRect">
            <a:avLst/>
          </a:prstGeom>
          <a:noFill/>
          <a:ln w="12700" cap="flat" cmpd="sng" algn="ctr">
            <a:solidFill>
              <a:srgbClr val="1F497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9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  <a:cs typeface="+mn-cs"/>
            </a:endParaRPr>
          </a:p>
        </p:txBody>
      </p:sp>
      <p:cxnSp>
        <p:nvCxnSpPr>
          <p:cNvPr id="267" name="직선 화살표 연결선 266"/>
          <p:cNvCxnSpPr/>
          <p:nvPr/>
        </p:nvCxnSpPr>
        <p:spPr>
          <a:xfrm>
            <a:off x="5810150" y="1534211"/>
            <a:ext cx="6451" cy="658237"/>
          </a:xfrm>
          <a:prstGeom prst="straightConnector1">
            <a:avLst/>
          </a:prstGeom>
          <a:noFill/>
          <a:ln w="6350" cap="flat" cmpd="sng" algn="ctr">
            <a:solidFill>
              <a:srgbClr val="4F81BD"/>
            </a:solidFill>
            <a:prstDash val="solid"/>
            <a:miter lim="800000"/>
            <a:headEnd type="triangle"/>
            <a:tailEnd type="triangle"/>
          </a:ln>
          <a:effectLst/>
        </p:spPr>
      </p:cxnSp>
      <p:sp>
        <p:nvSpPr>
          <p:cNvPr id="272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6242173" y="4611557"/>
            <a:ext cx="950778" cy="305667"/>
          </a:xfrm>
          <a:prstGeom prst="roundRect">
            <a:avLst/>
          </a:prstGeom>
          <a:solidFill>
            <a:srgbClr val="8064A2"/>
          </a:solidFill>
          <a:ln w="3175" cap="flat" cmpd="sng" algn="ctr">
            <a:solidFill>
              <a:srgbClr val="00206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Report Collector</a:t>
            </a:r>
          </a:p>
        </p:txBody>
      </p:sp>
      <p:sp>
        <p:nvSpPr>
          <p:cNvPr id="275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6363055" y="3402725"/>
            <a:ext cx="913481" cy="305667"/>
          </a:xfrm>
          <a:prstGeom prst="roundRect">
            <a:avLst/>
          </a:prstGeom>
          <a:solidFill>
            <a:srgbClr val="92D050"/>
          </a:solidFill>
          <a:ln w="12700" cap="flat" cmpd="sng" algn="ctr">
            <a:solidFill>
              <a:srgbClr val="9BBB5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AD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Stitcher</a:t>
            </a:r>
            <a:endParaRPr kumimoji="0" lang="en-US" altLang="ko-KR" sz="9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  <a:cs typeface="+mn-cs"/>
            </a:endParaRPr>
          </a:p>
        </p:txBody>
      </p:sp>
      <p:sp>
        <p:nvSpPr>
          <p:cNvPr id="276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6310537" y="3444296"/>
            <a:ext cx="882414" cy="305667"/>
          </a:xfrm>
          <a:prstGeom prst="roundRect">
            <a:avLst/>
          </a:prstGeom>
          <a:solidFill>
            <a:srgbClr val="92D050"/>
          </a:solidFill>
          <a:ln w="12700" cap="flat" cmpd="sng" algn="ctr">
            <a:solidFill>
              <a:srgbClr val="9BBB5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AD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Stitcher</a:t>
            </a:r>
            <a:endParaRPr kumimoji="0" lang="en-US" altLang="ko-KR" sz="9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  <a:cs typeface="+mn-cs"/>
            </a:endParaRPr>
          </a:p>
        </p:txBody>
      </p:sp>
      <p:cxnSp>
        <p:nvCxnSpPr>
          <p:cNvPr id="277" name="꺾인 연결선 276"/>
          <p:cNvCxnSpPr/>
          <p:nvPr/>
        </p:nvCxnSpPr>
        <p:spPr>
          <a:xfrm>
            <a:off x="6267456" y="2352972"/>
            <a:ext cx="428949" cy="1073422"/>
          </a:xfrm>
          <a:prstGeom prst="bentConnector2">
            <a:avLst/>
          </a:prstGeom>
          <a:noFill/>
          <a:ln w="6350" cap="flat" cmpd="sng" algn="ctr">
            <a:solidFill>
              <a:srgbClr val="4F81BD"/>
            </a:solidFill>
            <a:prstDash val="solid"/>
            <a:miter lim="800000"/>
            <a:headEnd type="triangle"/>
            <a:tailEnd type="triangle"/>
          </a:ln>
          <a:effectLst/>
        </p:spPr>
      </p:cxnSp>
      <p:sp>
        <p:nvSpPr>
          <p:cNvPr id="288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6550585" y="1204981"/>
            <a:ext cx="1177417" cy="213792"/>
          </a:xfrm>
          <a:prstGeom prst="roundRect">
            <a:avLst/>
          </a:prstGeom>
          <a:solidFill>
            <a:srgbClr val="4F81B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3</a:t>
            </a:r>
            <a:r>
              <a:rPr kumimoji="0" lang="en-US" altLang="ko-KR" sz="900" b="1" i="0" u="none" strike="noStrike" kern="0" cap="none" spc="0" normalizeH="0" baseline="3000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rd</a:t>
            </a: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 Party AD</a:t>
            </a:r>
          </a:p>
        </p:txBody>
      </p:sp>
      <p:cxnSp>
        <p:nvCxnSpPr>
          <p:cNvPr id="12" name="직선 화살표 연결선 11"/>
          <p:cNvCxnSpPr>
            <a:stCxn id="182" idx="2"/>
            <a:endCxn id="257" idx="0"/>
          </p:cNvCxnSpPr>
          <p:nvPr/>
        </p:nvCxnSpPr>
        <p:spPr>
          <a:xfrm>
            <a:off x="3236795" y="4335125"/>
            <a:ext cx="1020" cy="8006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0" name="TextBox 289">
            <a:extLst>
              <a:ext uri="{FF2B5EF4-FFF2-40B4-BE49-F238E27FC236}">
                <a16:creationId xmlns:a16="http://schemas.microsoft.com/office/drawing/2014/main" id="{35FF6A16-D301-7C34-D602-50CF39A8BCE5}"/>
              </a:ext>
            </a:extLst>
          </p:cNvPr>
          <p:cNvSpPr txBox="1"/>
          <p:nvPr/>
        </p:nvSpPr>
        <p:spPr>
          <a:xfrm>
            <a:off x="2893280" y="4727668"/>
            <a:ext cx="85953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Feed API </a:t>
            </a:r>
            <a:r>
              <a:rPr lang="ko-KR" altLang="en-US" sz="8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연동</a:t>
            </a:r>
            <a:endParaRPr lang="en-US" altLang="ko-KR" sz="8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95" name="TextBox 294">
            <a:extLst>
              <a:ext uri="{FF2B5EF4-FFF2-40B4-BE49-F238E27FC236}">
                <a16:creationId xmlns:a16="http://schemas.microsoft.com/office/drawing/2014/main" id="{35FF6A16-D301-7C34-D602-50CF39A8BCE5}"/>
              </a:ext>
            </a:extLst>
          </p:cNvPr>
          <p:cNvSpPr txBox="1"/>
          <p:nvPr/>
        </p:nvSpPr>
        <p:spPr>
          <a:xfrm>
            <a:off x="10421996" y="1198036"/>
            <a:ext cx="10182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CMS Solution</a:t>
            </a:r>
          </a:p>
        </p:txBody>
      </p:sp>
      <p:sp>
        <p:nvSpPr>
          <p:cNvPr id="296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9935197" y="1226096"/>
            <a:ext cx="496147" cy="210096"/>
          </a:xfrm>
          <a:prstGeom prst="roundRect">
            <a:avLst/>
          </a:prstGeom>
          <a:solidFill>
            <a:srgbClr val="8064A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457200" latinLnBrk="0"/>
            <a:endParaRPr lang="en-US" altLang="ko-KR" sz="900" b="1" kern="0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97" name="TextBox 296">
            <a:extLst>
              <a:ext uri="{FF2B5EF4-FFF2-40B4-BE49-F238E27FC236}">
                <a16:creationId xmlns:a16="http://schemas.microsoft.com/office/drawing/2014/main" id="{35FF6A16-D301-7C34-D602-50CF39A8BCE5}"/>
              </a:ext>
            </a:extLst>
          </p:cNvPr>
          <p:cNvSpPr txBox="1"/>
          <p:nvPr/>
        </p:nvSpPr>
        <p:spPr>
          <a:xfrm>
            <a:off x="10421996" y="1472725"/>
            <a:ext cx="9188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AD Solution</a:t>
            </a:r>
          </a:p>
        </p:txBody>
      </p:sp>
      <p:sp>
        <p:nvSpPr>
          <p:cNvPr id="298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9935197" y="1500785"/>
            <a:ext cx="496147" cy="210096"/>
          </a:xfrm>
          <a:prstGeom prst="roundRect">
            <a:avLst/>
          </a:prstGeom>
          <a:solidFill>
            <a:srgbClr val="F79646"/>
          </a:solidFill>
          <a:ln w="12700" cap="flat" cmpd="sng" algn="ctr">
            <a:solidFill>
              <a:srgbClr val="F79646">
                <a:lumMod val="40000"/>
                <a:lumOff val="6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457200" latinLnBrk="0"/>
            <a:endParaRPr lang="en-US" altLang="ko-KR" sz="900" b="1" kern="0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99" name="TextBox 298">
            <a:extLst>
              <a:ext uri="{FF2B5EF4-FFF2-40B4-BE49-F238E27FC236}">
                <a16:creationId xmlns:a16="http://schemas.microsoft.com/office/drawing/2014/main" id="{35FF6A16-D301-7C34-D602-50CF39A8BCE5}"/>
              </a:ext>
            </a:extLst>
          </p:cNvPr>
          <p:cNvSpPr txBox="1"/>
          <p:nvPr/>
        </p:nvSpPr>
        <p:spPr>
          <a:xfrm>
            <a:off x="10421996" y="907081"/>
            <a:ext cx="10951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Media Solution</a:t>
            </a:r>
          </a:p>
        </p:txBody>
      </p:sp>
      <p:sp>
        <p:nvSpPr>
          <p:cNvPr id="300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9935197" y="935141"/>
            <a:ext cx="496147" cy="210096"/>
          </a:xfrm>
          <a:prstGeom prst="roundRect">
            <a:avLst/>
          </a:prstGeom>
          <a:solidFill>
            <a:srgbClr val="92D0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457200" latinLnBrk="0"/>
            <a:endParaRPr lang="en-US" altLang="ko-KR" sz="900" b="1" kern="0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90" name="그룹 89"/>
          <p:cNvGrpSpPr/>
          <p:nvPr/>
        </p:nvGrpSpPr>
        <p:grpSpPr>
          <a:xfrm>
            <a:off x="1123622" y="3005515"/>
            <a:ext cx="590226" cy="685724"/>
            <a:chOff x="3548026" y="3326522"/>
            <a:chExt cx="590226" cy="685724"/>
          </a:xfrm>
        </p:grpSpPr>
        <p:pic>
          <p:nvPicPr>
            <p:cNvPr id="91" name="Picture 2">
              <a:extLst>
                <a:ext uri="{FF2B5EF4-FFF2-40B4-BE49-F238E27FC236}">
                  <a16:creationId xmlns:a16="http://schemas.microsoft.com/office/drawing/2014/main" id="{04DA0F68-106D-56BF-15C7-020472251D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2340" y="3326522"/>
              <a:ext cx="379754" cy="3797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F8C570A5-2E68-0D17-B84B-290ECD666951}"/>
                </a:ext>
              </a:extLst>
            </p:cNvPr>
            <p:cNvSpPr txBox="1"/>
            <p:nvPr/>
          </p:nvSpPr>
          <p:spPr>
            <a:xfrm>
              <a:off x="3548026" y="3673692"/>
              <a:ext cx="59022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 smtClean="0">
                  <a:latin typeface="나눔고딕" panose="020D0604000000000000" pitchFamily="50" charset="-127"/>
                  <a:ea typeface="나눔고딕" panose="020D0604000000000000" pitchFamily="50" charset="-127"/>
                </a:rPr>
                <a:t>Live CH </a:t>
              </a:r>
              <a:endParaRPr lang="en-US" altLang="ko-KR" sz="8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/>
              <a:r>
                <a:rPr lang="en-US" altLang="ko-KR" sz="8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Source</a:t>
              </a:r>
              <a:endParaRPr lang="ko-KR" altLang="en-US" sz="8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cxnSp>
        <p:nvCxnSpPr>
          <p:cNvPr id="93" name="직선 화살표 연결선 92"/>
          <p:cNvCxnSpPr/>
          <p:nvPr/>
        </p:nvCxnSpPr>
        <p:spPr>
          <a:xfrm>
            <a:off x="1875088" y="3040838"/>
            <a:ext cx="194682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직선 화살표 연결선 93"/>
          <p:cNvCxnSpPr/>
          <p:nvPr/>
        </p:nvCxnSpPr>
        <p:spPr>
          <a:xfrm>
            <a:off x="1875088" y="3433773"/>
            <a:ext cx="194682" cy="0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5" name="그룹 94"/>
          <p:cNvGrpSpPr/>
          <p:nvPr/>
        </p:nvGrpSpPr>
        <p:grpSpPr>
          <a:xfrm>
            <a:off x="1223067" y="3833136"/>
            <a:ext cx="432324" cy="564697"/>
            <a:chOff x="3670473" y="4778351"/>
            <a:chExt cx="432324" cy="564697"/>
          </a:xfrm>
        </p:grpSpPr>
        <p:pic>
          <p:nvPicPr>
            <p:cNvPr id="96" name="그림 9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670473" y="4778351"/>
              <a:ext cx="432324" cy="411161"/>
            </a:xfrm>
            <a:prstGeom prst="rect">
              <a:avLst/>
            </a:prstGeom>
          </p:spPr>
        </p:pic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F8C570A5-2E68-0D17-B84B-290ECD666951}"/>
                </a:ext>
              </a:extLst>
            </p:cNvPr>
            <p:cNvSpPr txBox="1"/>
            <p:nvPr/>
          </p:nvSpPr>
          <p:spPr>
            <a:xfrm>
              <a:off x="3728579" y="5127604"/>
              <a:ext cx="31611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 smtClean="0">
                  <a:latin typeface="나눔고딕" panose="020D0604000000000000" pitchFamily="50" charset="-127"/>
                  <a:ea typeface="나눔고딕" panose="020D0604000000000000" pitchFamily="50" charset="-127"/>
                </a:rPr>
                <a:t>PP</a:t>
              </a:r>
              <a:endParaRPr lang="ko-KR" altLang="en-US" sz="8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cxnSp>
        <p:nvCxnSpPr>
          <p:cNvPr id="98" name="직선 화살표 연결선 97"/>
          <p:cNvCxnSpPr/>
          <p:nvPr/>
        </p:nvCxnSpPr>
        <p:spPr>
          <a:xfrm>
            <a:off x="1858462" y="3825004"/>
            <a:ext cx="194682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직선 화살표 연결선 98"/>
          <p:cNvCxnSpPr/>
          <p:nvPr/>
        </p:nvCxnSpPr>
        <p:spPr>
          <a:xfrm>
            <a:off x="1858462" y="4217939"/>
            <a:ext cx="194682" cy="0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설명선 2 99"/>
          <p:cNvSpPr/>
          <p:nvPr/>
        </p:nvSpPr>
        <p:spPr>
          <a:xfrm>
            <a:off x="368840" y="4442940"/>
            <a:ext cx="1249301" cy="296108"/>
          </a:xfrm>
          <a:prstGeom prst="borderCallout2">
            <a:avLst>
              <a:gd name="adj1" fmla="val 15531"/>
              <a:gd name="adj2" fmla="val 101787"/>
              <a:gd name="adj3" fmla="val 15530"/>
              <a:gd name="adj4" fmla="val 108599"/>
              <a:gd name="adj5" fmla="val -187637"/>
              <a:gd name="adj6" fmla="val 122281"/>
            </a:avLst>
          </a:prstGeom>
          <a:solidFill>
            <a:schemeClr val="bg1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9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채널</a:t>
            </a:r>
            <a:r>
              <a:rPr lang="en-US" altLang="ko-KR" sz="9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/EPG </a:t>
            </a:r>
          </a:p>
          <a:p>
            <a:r>
              <a:rPr lang="en-US" altLang="ko-KR" sz="9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Meta Data (SFTP)</a:t>
            </a:r>
          </a:p>
        </p:txBody>
      </p:sp>
      <p:sp>
        <p:nvSpPr>
          <p:cNvPr id="101" name="설명선 2 100"/>
          <p:cNvSpPr/>
          <p:nvPr/>
        </p:nvSpPr>
        <p:spPr>
          <a:xfrm>
            <a:off x="368613" y="2634089"/>
            <a:ext cx="1399783" cy="296108"/>
          </a:xfrm>
          <a:prstGeom prst="borderCallout2">
            <a:avLst>
              <a:gd name="adj1" fmla="val 84855"/>
              <a:gd name="adj2" fmla="val 101787"/>
              <a:gd name="adj3" fmla="val 84854"/>
              <a:gd name="adj4" fmla="val 106599"/>
              <a:gd name="adj5" fmla="val 121169"/>
              <a:gd name="adj6" fmla="val 111616"/>
            </a:avLst>
          </a:prstGeom>
          <a:solidFill>
            <a:schemeClr val="bg1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900" b="1" dirty="0" smtClean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RTP/UDP </a:t>
            </a:r>
            <a:r>
              <a:rPr lang="ko-KR" altLang="en-US" sz="900" b="1" dirty="0" smtClean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채널 </a:t>
            </a:r>
            <a:r>
              <a:rPr lang="en-US" altLang="ko-KR" sz="900" b="1" dirty="0" smtClean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Stream</a:t>
            </a:r>
            <a:endParaRPr lang="en-US" altLang="ko-KR" sz="9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13528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"/>
          <p:cNvSpPr txBox="1"/>
          <p:nvPr/>
        </p:nvSpPr>
        <p:spPr>
          <a:xfrm>
            <a:off x="10174264" y="44748"/>
            <a:ext cx="1970408" cy="2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898" marR="0" lvl="0" indent="-342898" algn="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000"/>
              <a:buFont typeface="Arial"/>
              <a:buNone/>
            </a:pPr>
            <a:r>
              <a:rPr lang="en-US" sz="1000" b="1" u="none" dirty="0">
                <a:solidFill>
                  <a:srgbClr val="7F7F7F"/>
                </a:solidFill>
                <a:latin typeface="+mn-ea"/>
                <a:cs typeface="Arial"/>
                <a:sym typeface="Arial"/>
              </a:rPr>
              <a:t>CASTIS</a:t>
            </a:r>
            <a:endParaRPr sz="1000" b="1" u="none" dirty="0">
              <a:solidFill>
                <a:srgbClr val="7F7F7F"/>
              </a:solidFill>
              <a:latin typeface="+mn-ea"/>
              <a:cs typeface="Arial"/>
              <a:sym typeface="Arial"/>
            </a:endParaRPr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D54ACB66-4255-E9AC-2211-DC2FB6827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+mn-ea"/>
              </a:rPr>
              <a:t>Connected Car</a:t>
            </a:r>
            <a:r>
              <a:rPr lang="en-US" altLang="ko-KR" dirty="0" smtClean="0">
                <a:latin typeface="+mn-ea"/>
                <a:ea typeface="+mn-ea"/>
              </a:rPr>
              <a:t> FAST </a:t>
            </a:r>
            <a:r>
              <a:rPr lang="ko-KR" altLang="en-US" dirty="0" smtClean="0">
                <a:latin typeface="+mn-ea"/>
                <a:ea typeface="+mn-ea"/>
              </a:rPr>
              <a:t>서비스 </a:t>
            </a:r>
            <a:r>
              <a:rPr lang="en-US" altLang="ko-KR" dirty="0" smtClean="0">
                <a:latin typeface="+mn-ea"/>
                <a:ea typeface="+mn-ea"/>
              </a:rPr>
              <a:t>: System </a:t>
            </a:r>
            <a:r>
              <a:rPr lang="en-US" altLang="ko-KR" dirty="0" smtClean="0">
                <a:latin typeface="+mn-ea"/>
                <a:ea typeface="+mn-ea"/>
              </a:rPr>
              <a:t>Architecture </a:t>
            </a:r>
            <a:r>
              <a:rPr lang="en-US" altLang="ko-KR" dirty="0">
                <a:latin typeface="+mn-ea"/>
              </a:rPr>
              <a:t>:: </a:t>
            </a:r>
            <a:r>
              <a:rPr lang="en-US" altLang="ko-KR" dirty="0" smtClean="0">
                <a:latin typeface="+mn-ea"/>
              </a:rPr>
              <a:t>TO-BE </a:t>
            </a:r>
            <a:r>
              <a:rPr lang="en-US" altLang="ko-KR" dirty="0" smtClean="0">
                <a:latin typeface="+mn-ea"/>
              </a:rPr>
              <a:t>(CH/VOD</a:t>
            </a:r>
            <a:r>
              <a:rPr lang="ko-KR" altLang="en-US" dirty="0" smtClean="0">
                <a:latin typeface="+mn-ea"/>
              </a:rPr>
              <a:t> </a:t>
            </a:r>
            <a:r>
              <a:rPr lang="ko-KR" altLang="en-US" dirty="0">
                <a:latin typeface="+mn-ea"/>
              </a:rPr>
              <a:t>서비스</a:t>
            </a:r>
            <a:r>
              <a:rPr lang="en-US" altLang="ko-KR" dirty="0">
                <a:latin typeface="+mn-ea"/>
              </a:rPr>
              <a:t>)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167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5379706" y="2084669"/>
            <a:ext cx="1008967" cy="305667"/>
          </a:xfrm>
          <a:prstGeom prst="roundRect">
            <a:avLst/>
          </a:prstGeom>
          <a:solidFill>
            <a:srgbClr val="F79646"/>
          </a:solidFill>
          <a:ln w="12700" cap="flat" cmpd="sng" algn="ctr">
            <a:solidFill>
              <a:srgbClr val="F79646">
                <a:lumMod val="40000"/>
                <a:lumOff val="6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9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  <a:cs typeface="+mn-cs"/>
            </a:endParaRPr>
          </a:p>
        </p:txBody>
      </p:sp>
      <p:sp>
        <p:nvSpPr>
          <p:cNvPr id="168" name="직사각형 167"/>
          <p:cNvSpPr/>
          <p:nvPr/>
        </p:nvSpPr>
        <p:spPr>
          <a:xfrm>
            <a:off x="4974830" y="3344099"/>
            <a:ext cx="116563" cy="152834"/>
          </a:xfrm>
          <a:prstGeom prst="rect">
            <a:avLst/>
          </a:prstGeom>
          <a:solidFill>
            <a:srgbClr val="4F81BD"/>
          </a:solidFill>
          <a:ln w="12700" cap="flat" cmpd="sng" algn="ctr">
            <a:solidFill>
              <a:srgbClr val="4F81BD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69" name="모서리가 둥근 직사각형 168"/>
          <p:cNvSpPr/>
          <p:nvPr/>
        </p:nvSpPr>
        <p:spPr>
          <a:xfrm>
            <a:off x="2524994" y="1670853"/>
            <a:ext cx="4902188" cy="3284303"/>
          </a:xfrm>
          <a:prstGeom prst="roundRect">
            <a:avLst>
              <a:gd name="adj" fmla="val 7993"/>
            </a:avLst>
          </a:prstGeom>
          <a:noFill/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sng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sng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sng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70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2761406" y="2895021"/>
            <a:ext cx="950777" cy="305667"/>
          </a:xfrm>
          <a:prstGeom prst="roundRect">
            <a:avLst/>
          </a:prstGeom>
          <a:solidFill>
            <a:srgbClr val="92D0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SCTE35 Encoder #1</a:t>
            </a:r>
          </a:p>
        </p:txBody>
      </p:sp>
      <p:sp>
        <p:nvSpPr>
          <p:cNvPr id="171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2761406" y="3271864"/>
            <a:ext cx="950777" cy="305667"/>
          </a:xfrm>
          <a:prstGeom prst="roundRect">
            <a:avLst/>
          </a:prstGeom>
          <a:solidFill>
            <a:srgbClr val="9BBB59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SCTE35 Encoder #2</a:t>
            </a:r>
          </a:p>
        </p:txBody>
      </p:sp>
      <p:sp>
        <p:nvSpPr>
          <p:cNvPr id="180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8081426" y="2699582"/>
            <a:ext cx="682637" cy="658766"/>
          </a:xfrm>
          <a:prstGeom prst="roundRect">
            <a:avLst/>
          </a:prstGeom>
          <a:solidFill>
            <a:srgbClr val="0070C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AWS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CDN</a:t>
            </a:r>
          </a:p>
        </p:txBody>
      </p:sp>
      <p:sp>
        <p:nvSpPr>
          <p:cNvPr id="181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2761406" y="3676985"/>
            <a:ext cx="950778" cy="305667"/>
          </a:xfrm>
          <a:prstGeom prst="roundRect">
            <a:avLst/>
          </a:prstGeom>
          <a:solidFill>
            <a:srgbClr val="8064A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SSAI-CMS #1</a:t>
            </a:r>
          </a:p>
        </p:txBody>
      </p:sp>
      <p:sp>
        <p:nvSpPr>
          <p:cNvPr id="182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2761406" y="4029458"/>
            <a:ext cx="950778" cy="305667"/>
          </a:xfrm>
          <a:prstGeom prst="roundRect">
            <a:avLst/>
          </a:prstGeom>
          <a:solidFill>
            <a:srgbClr val="8064A2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SSAI-CMS #2</a:t>
            </a:r>
          </a:p>
        </p:txBody>
      </p:sp>
      <p:cxnSp>
        <p:nvCxnSpPr>
          <p:cNvPr id="186" name="직선 화살표 연결선 185"/>
          <p:cNvCxnSpPr/>
          <p:nvPr/>
        </p:nvCxnSpPr>
        <p:spPr>
          <a:xfrm>
            <a:off x="1698187" y="3825004"/>
            <a:ext cx="718866" cy="0"/>
          </a:xfrm>
          <a:prstGeom prst="straightConnector1">
            <a:avLst/>
          </a:prstGeom>
          <a:noFill/>
          <a:ln w="635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89" name="모서리가 둥근 직사각형 188"/>
          <p:cNvSpPr/>
          <p:nvPr/>
        </p:nvSpPr>
        <p:spPr>
          <a:xfrm>
            <a:off x="4919145" y="2849841"/>
            <a:ext cx="1138249" cy="689662"/>
          </a:xfrm>
          <a:prstGeom prst="roundRect">
            <a:avLst>
              <a:gd name="adj" fmla="val 7993"/>
            </a:avLst>
          </a:prstGeom>
          <a:solidFill>
            <a:srgbClr val="92D050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sng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sng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sng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35FF6A16-D301-7C34-D602-50CF39A8BCE5}"/>
              </a:ext>
            </a:extLst>
          </p:cNvPr>
          <p:cNvSpPr txBox="1"/>
          <p:nvPr/>
        </p:nvSpPr>
        <p:spPr>
          <a:xfrm>
            <a:off x="4927931" y="2881363"/>
            <a:ext cx="103586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latinLnBrk="0"/>
            <a:r>
              <a:rPr lang="en-US" altLang="ko-KR" sz="1000" b="1" dirty="0" smtClean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Media System</a:t>
            </a:r>
            <a:endParaRPr lang="en-US" altLang="ko-KR" sz="1000" b="1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93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5097399" y="3159107"/>
            <a:ext cx="750321" cy="305667"/>
          </a:xfrm>
          <a:prstGeom prst="roundRect">
            <a:avLst/>
          </a:prstGeom>
          <a:solidFill>
            <a:sysClr val="window" lastClr="FFFFFF"/>
          </a:solidFill>
          <a:ln w="3175" cap="flat" cmpd="sng" algn="ctr">
            <a:solidFill>
              <a:sysClr val="windowText" lastClr="00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Media Packager</a:t>
            </a:r>
          </a:p>
        </p:txBody>
      </p:sp>
      <p:sp>
        <p:nvSpPr>
          <p:cNvPr id="194" name="모서리가 둥근 직사각형 193"/>
          <p:cNvSpPr/>
          <p:nvPr/>
        </p:nvSpPr>
        <p:spPr>
          <a:xfrm>
            <a:off x="4919145" y="3623316"/>
            <a:ext cx="1138249" cy="689662"/>
          </a:xfrm>
          <a:prstGeom prst="roundRect">
            <a:avLst>
              <a:gd name="adj" fmla="val 7993"/>
            </a:avLst>
          </a:prstGeom>
          <a:solidFill>
            <a:srgbClr val="9BBB59">
              <a:lumMod val="40000"/>
              <a:lumOff val="60000"/>
            </a:srgb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sng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sng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sng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35FF6A16-D301-7C34-D602-50CF39A8BCE5}"/>
              </a:ext>
            </a:extLst>
          </p:cNvPr>
          <p:cNvSpPr txBox="1"/>
          <p:nvPr/>
        </p:nvSpPr>
        <p:spPr>
          <a:xfrm>
            <a:off x="4927931" y="3654838"/>
            <a:ext cx="103586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latinLnBrk="0"/>
            <a:r>
              <a:rPr lang="en-US" altLang="ko-KR" sz="1000" b="1" dirty="0" smtClean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Media </a:t>
            </a:r>
            <a:r>
              <a:rPr lang="en-US" altLang="ko-KR" sz="1000" b="1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System</a:t>
            </a:r>
          </a:p>
        </p:txBody>
      </p:sp>
      <p:sp>
        <p:nvSpPr>
          <p:cNvPr id="196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5114025" y="3932582"/>
            <a:ext cx="750321" cy="305667"/>
          </a:xfrm>
          <a:prstGeom prst="roundRect">
            <a:avLst/>
          </a:prstGeom>
          <a:solidFill>
            <a:sysClr val="window" lastClr="FFFFFF"/>
          </a:solidFill>
          <a:ln w="3175" cap="flat" cmpd="sng" algn="ctr">
            <a:solidFill>
              <a:sysClr val="windowText" lastClr="00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Media Packager</a:t>
            </a:r>
          </a:p>
        </p:txBody>
      </p:sp>
      <p:cxnSp>
        <p:nvCxnSpPr>
          <p:cNvPr id="204" name="직선 화살표 연결선 203"/>
          <p:cNvCxnSpPr/>
          <p:nvPr/>
        </p:nvCxnSpPr>
        <p:spPr>
          <a:xfrm>
            <a:off x="7302755" y="3052989"/>
            <a:ext cx="645775" cy="0"/>
          </a:xfrm>
          <a:prstGeom prst="straightConnector1">
            <a:avLst/>
          </a:prstGeom>
          <a:noFill/>
          <a:ln w="635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05" name="직선 화살표 연결선 204"/>
          <p:cNvCxnSpPr/>
          <p:nvPr/>
        </p:nvCxnSpPr>
        <p:spPr>
          <a:xfrm>
            <a:off x="7302755" y="3936063"/>
            <a:ext cx="670515" cy="0"/>
          </a:xfrm>
          <a:prstGeom prst="straightConnector1">
            <a:avLst/>
          </a:prstGeom>
          <a:noFill/>
          <a:ln w="635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13" name="순서도: 자기 디스크 212"/>
          <p:cNvSpPr/>
          <p:nvPr/>
        </p:nvSpPr>
        <p:spPr>
          <a:xfrm>
            <a:off x="3483925" y="3872353"/>
            <a:ext cx="446109" cy="325596"/>
          </a:xfrm>
          <a:prstGeom prst="flowChartMagneticDisk">
            <a:avLst/>
          </a:prstGeom>
          <a:solidFill>
            <a:srgbClr val="8064A2"/>
          </a:solidFill>
          <a:ln w="12700" cap="flat" cmpd="sng" algn="ctr">
            <a:solidFill>
              <a:srgbClr val="8064A2">
                <a:lumMod val="40000"/>
                <a:lumOff val="6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DB</a:t>
            </a:r>
            <a:endParaRPr kumimoji="0" lang="ko-KR" altLang="en-US" sz="9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  <a:cs typeface="+mn-cs"/>
            </a:endParaRPr>
          </a:p>
        </p:txBody>
      </p:sp>
      <p:sp>
        <p:nvSpPr>
          <p:cNvPr id="227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8077835" y="3473682"/>
            <a:ext cx="682637" cy="658766"/>
          </a:xfrm>
          <a:prstGeom prst="roundRect">
            <a:avLst/>
          </a:prstGeom>
          <a:solidFill>
            <a:srgbClr val="0070C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LGU+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CDN</a:t>
            </a:r>
          </a:p>
        </p:txBody>
      </p:sp>
      <p:cxnSp>
        <p:nvCxnSpPr>
          <p:cNvPr id="229" name="직선 화살표 연결선 228"/>
          <p:cNvCxnSpPr/>
          <p:nvPr/>
        </p:nvCxnSpPr>
        <p:spPr>
          <a:xfrm>
            <a:off x="8851691" y="3056260"/>
            <a:ext cx="645775" cy="0"/>
          </a:xfrm>
          <a:prstGeom prst="straightConnector1">
            <a:avLst/>
          </a:prstGeom>
          <a:noFill/>
          <a:ln w="635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30" name="직선 화살표 연결선 229"/>
          <p:cNvCxnSpPr/>
          <p:nvPr/>
        </p:nvCxnSpPr>
        <p:spPr>
          <a:xfrm>
            <a:off x="8864236" y="3904258"/>
            <a:ext cx="645775" cy="0"/>
          </a:xfrm>
          <a:prstGeom prst="straightConnector1">
            <a:avLst/>
          </a:prstGeom>
          <a:noFill/>
          <a:ln w="635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31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5308893" y="2141805"/>
            <a:ext cx="1008967" cy="305667"/>
          </a:xfrm>
          <a:prstGeom prst="roundRect">
            <a:avLst/>
          </a:prstGeom>
          <a:solidFill>
            <a:srgbClr val="F79646"/>
          </a:solidFill>
          <a:ln w="12700" cap="flat" cmpd="sng" algn="ctr">
            <a:solidFill>
              <a:srgbClr val="F79646">
                <a:lumMod val="40000"/>
                <a:lumOff val="6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ADS #1</a:t>
            </a:r>
          </a:p>
        </p:txBody>
      </p:sp>
      <p:sp>
        <p:nvSpPr>
          <p:cNvPr id="232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5258489" y="2200138"/>
            <a:ext cx="1008967" cy="305667"/>
          </a:xfrm>
          <a:prstGeom prst="roundRect">
            <a:avLst/>
          </a:prstGeom>
          <a:solidFill>
            <a:srgbClr val="F79646"/>
          </a:solidFill>
          <a:ln w="12700" cap="flat" cmpd="sng" algn="ctr">
            <a:solidFill>
              <a:srgbClr val="F79646">
                <a:lumMod val="40000"/>
                <a:lumOff val="6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AD System</a:t>
            </a:r>
          </a:p>
        </p:txBody>
      </p:sp>
      <p:cxnSp>
        <p:nvCxnSpPr>
          <p:cNvPr id="233" name="꺾인 연결선 232"/>
          <p:cNvCxnSpPr>
            <a:stCxn id="181" idx="3"/>
            <a:endCxn id="189" idx="1"/>
          </p:cNvCxnSpPr>
          <p:nvPr/>
        </p:nvCxnSpPr>
        <p:spPr>
          <a:xfrm flipV="1">
            <a:off x="3712184" y="3194672"/>
            <a:ext cx="1206961" cy="635147"/>
          </a:xfrm>
          <a:prstGeom prst="bentConnector3">
            <a:avLst>
              <a:gd name="adj1" fmla="val 50000"/>
            </a:avLst>
          </a:prstGeom>
          <a:noFill/>
          <a:ln w="6350" cap="flat" cmpd="sng" algn="ctr">
            <a:solidFill>
              <a:srgbClr val="4F81BD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34" name="TextBox 233">
            <a:extLst>
              <a:ext uri="{FF2B5EF4-FFF2-40B4-BE49-F238E27FC236}">
                <a16:creationId xmlns:a16="http://schemas.microsoft.com/office/drawing/2014/main" id="{35FF6A16-D301-7C34-D602-50CF39A8BCE5}"/>
              </a:ext>
            </a:extLst>
          </p:cNvPr>
          <p:cNvSpPr txBox="1"/>
          <p:nvPr/>
        </p:nvSpPr>
        <p:spPr>
          <a:xfrm>
            <a:off x="3882021" y="3660419"/>
            <a:ext cx="10567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latinLnBrk="0"/>
            <a:r>
              <a:rPr lang="ko-KR" altLang="en-US" sz="7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배포</a:t>
            </a:r>
            <a:r>
              <a:rPr lang="en-US" altLang="ko-KR" sz="7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7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편성</a:t>
            </a:r>
            <a:r>
              <a:rPr lang="en-US" altLang="ko-KR" sz="7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7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제어</a:t>
            </a:r>
            <a:r>
              <a:rPr lang="en-US" altLang="ko-KR" sz="7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7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운용</a:t>
            </a:r>
            <a:endParaRPr lang="en-US" altLang="ko-KR" sz="7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238" name="꺾인 연결선 237"/>
          <p:cNvCxnSpPr>
            <a:stCxn id="181" idx="3"/>
            <a:endCxn id="194" idx="1"/>
          </p:cNvCxnSpPr>
          <p:nvPr/>
        </p:nvCxnSpPr>
        <p:spPr>
          <a:xfrm>
            <a:off x="3712184" y="3829819"/>
            <a:ext cx="1206961" cy="138328"/>
          </a:xfrm>
          <a:prstGeom prst="bentConnector3">
            <a:avLst>
              <a:gd name="adj1" fmla="val 50000"/>
            </a:avLst>
          </a:prstGeom>
          <a:noFill/>
          <a:ln w="6350" cap="flat" cmpd="sng" algn="ctr">
            <a:solidFill>
              <a:srgbClr val="4F81BD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39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6317860" y="4565657"/>
            <a:ext cx="950778" cy="305667"/>
          </a:xfrm>
          <a:prstGeom prst="roundRect">
            <a:avLst/>
          </a:prstGeom>
          <a:solidFill>
            <a:srgbClr val="8064A2"/>
          </a:solidFill>
          <a:ln w="3175" cap="flat" cmpd="sng" algn="ctr">
            <a:solidFill>
              <a:srgbClr val="00206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Report Collector</a:t>
            </a:r>
          </a:p>
        </p:txBody>
      </p:sp>
      <p:sp>
        <p:nvSpPr>
          <p:cNvPr id="240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8026918" y="2595465"/>
            <a:ext cx="794405" cy="1621212"/>
          </a:xfrm>
          <a:prstGeom prst="roundRect">
            <a:avLst/>
          </a:prstGeom>
          <a:noFill/>
          <a:ln w="12700" cap="flat" cmpd="sng" algn="ctr">
            <a:solidFill>
              <a:srgbClr val="1F497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9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  <a:cs typeface="+mn-cs"/>
            </a:endParaRPr>
          </a:p>
        </p:txBody>
      </p:sp>
      <p:cxnSp>
        <p:nvCxnSpPr>
          <p:cNvPr id="241" name="꺾인 연결선 240"/>
          <p:cNvCxnSpPr>
            <a:stCxn id="240" idx="2"/>
            <a:endCxn id="239" idx="3"/>
          </p:cNvCxnSpPr>
          <p:nvPr/>
        </p:nvCxnSpPr>
        <p:spPr>
          <a:xfrm rot="5400000">
            <a:off x="7595473" y="3889843"/>
            <a:ext cx="501814" cy="1155483"/>
          </a:xfrm>
          <a:prstGeom prst="bentConnector2">
            <a:avLst/>
          </a:prstGeom>
          <a:noFill/>
          <a:ln w="6350" cap="flat" cmpd="sng" algn="ctr">
            <a:solidFill>
              <a:srgbClr val="4F81BD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42" name="꺾인 연결선 241"/>
          <p:cNvCxnSpPr>
            <a:stCxn id="239" idx="1"/>
            <a:endCxn id="213" idx="3"/>
          </p:cNvCxnSpPr>
          <p:nvPr/>
        </p:nvCxnSpPr>
        <p:spPr>
          <a:xfrm rot="10800000">
            <a:off x="3706980" y="4197949"/>
            <a:ext cx="2610880" cy="520542"/>
          </a:xfrm>
          <a:prstGeom prst="bentConnector2">
            <a:avLst/>
          </a:prstGeom>
          <a:noFill/>
          <a:ln w="6350" cap="flat" cmpd="sng" algn="ctr">
            <a:solidFill>
              <a:srgbClr val="4F81BD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43" name="TextBox 242">
            <a:extLst>
              <a:ext uri="{FF2B5EF4-FFF2-40B4-BE49-F238E27FC236}">
                <a16:creationId xmlns:a16="http://schemas.microsoft.com/office/drawing/2014/main" id="{35FF6A16-D301-7C34-D602-50CF39A8BCE5}"/>
              </a:ext>
            </a:extLst>
          </p:cNvPr>
          <p:cNvSpPr txBox="1"/>
          <p:nvPr/>
        </p:nvSpPr>
        <p:spPr>
          <a:xfrm>
            <a:off x="5301153" y="4535138"/>
            <a:ext cx="96051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latinLnBrk="0"/>
            <a:r>
              <a:rPr lang="ko-KR" altLang="en-US" sz="8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시청 데이터 수집</a:t>
            </a:r>
            <a:endParaRPr lang="en-US" altLang="ko-KR" sz="8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44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2761405" y="1893030"/>
            <a:ext cx="950778" cy="305667"/>
          </a:xfrm>
          <a:prstGeom prst="roundRect">
            <a:avLst/>
          </a:prstGeom>
          <a:solidFill>
            <a:srgbClr val="F79646"/>
          </a:solidFill>
          <a:ln w="12700" cap="flat" cmpd="sng" algn="ctr">
            <a:solidFill>
              <a:srgbClr val="F79646">
                <a:lumMod val="40000"/>
                <a:lumOff val="6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AD-Admin #1</a:t>
            </a:r>
          </a:p>
        </p:txBody>
      </p:sp>
      <p:sp>
        <p:nvSpPr>
          <p:cNvPr id="245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2761405" y="2245503"/>
            <a:ext cx="950778" cy="305667"/>
          </a:xfrm>
          <a:prstGeom prst="roundRect">
            <a:avLst/>
          </a:prstGeom>
          <a:solidFill>
            <a:srgbClr val="F79646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AD-Admin #2</a:t>
            </a:r>
          </a:p>
        </p:txBody>
      </p:sp>
      <p:cxnSp>
        <p:nvCxnSpPr>
          <p:cNvPr id="246" name="꺾인 연결선 245"/>
          <p:cNvCxnSpPr>
            <a:stCxn id="244" idx="3"/>
            <a:endCxn id="232" idx="1"/>
          </p:cNvCxnSpPr>
          <p:nvPr/>
        </p:nvCxnSpPr>
        <p:spPr>
          <a:xfrm>
            <a:off x="3712183" y="2045864"/>
            <a:ext cx="1546306" cy="307108"/>
          </a:xfrm>
          <a:prstGeom prst="bentConnector3">
            <a:avLst/>
          </a:prstGeom>
          <a:noFill/>
          <a:ln w="6350" cap="flat" cmpd="sng" algn="ctr">
            <a:solidFill>
              <a:srgbClr val="4F81BD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47" name="TextBox 246">
            <a:extLst>
              <a:ext uri="{FF2B5EF4-FFF2-40B4-BE49-F238E27FC236}">
                <a16:creationId xmlns:a16="http://schemas.microsoft.com/office/drawing/2014/main" id="{35FF6A16-D301-7C34-D602-50CF39A8BCE5}"/>
              </a:ext>
            </a:extLst>
          </p:cNvPr>
          <p:cNvSpPr txBox="1"/>
          <p:nvPr/>
        </p:nvSpPr>
        <p:spPr>
          <a:xfrm>
            <a:off x="3758920" y="1855719"/>
            <a:ext cx="117852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latinLnBrk="0"/>
            <a:r>
              <a:rPr lang="ko-KR" altLang="en-US" sz="8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청약</a:t>
            </a:r>
            <a:r>
              <a:rPr lang="en-US" altLang="ko-KR" sz="8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8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편성</a:t>
            </a:r>
            <a:r>
              <a:rPr lang="en-US" altLang="ko-KR" sz="8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8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제어</a:t>
            </a:r>
            <a:r>
              <a:rPr lang="en-US" altLang="ko-KR" sz="8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8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운용</a:t>
            </a:r>
            <a:endParaRPr lang="en-US" altLang="ko-KR" sz="8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35FF6A16-D301-7C34-D602-50CF39A8BCE5}"/>
              </a:ext>
            </a:extLst>
          </p:cNvPr>
          <p:cNvSpPr txBox="1"/>
          <p:nvPr/>
        </p:nvSpPr>
        <p:spPr>
          <a:xfrm>
            <a:off x="6660145" y="2387300"/>
            <a:ext cx="85792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latinLnBrk="0"/>
            <a:r>
              <a:rPr lang="ko-KR" altLang="en-US" sz="8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광고 결정 연동</a:t>
            </a:r>
            <a:endParaRPr lang="en-US" altLang="ko-KR" sz="8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251" name="Picture 4">
            <a:extLst>
              <a:ext uri="{FF2B5EF4-FFF2-40B4-BE49-F238E27FC236}">
                <a16:creationId xmlns:a16="http://schemas.microsoft.com/office/drawing/2014/main" id="{5548CF48-439C-8987-C5FA-54C9154A4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4225" y="3219489"/>
            <a:ext cx="554887" cy="55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2" name="그림 25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9112" y="3772012"/>
            <a:ext cx="1608426" cy="725463"/>
          </a:xfrm>
          <a:prstGeom prst="rect">
            <a:avLst/>
          </a:prstGeom>
        </p:spPr>
      </p:pic>
      <p:cxnSp>
        <p:nvCxnSpPr>
          <p:cNvPr id="253" name="직선 연결선 252"/>
          <p:cNvCxnSpPr/>
          <p:nvPr/>
        </p:nvCxnSpPr>
        <p:spPr>
          <a:xfrm>
            <a:off x="10289654" y="3239424"/>
            <a:ext cx="1494909" cy="603959"/>
          </a:xfrm>
          <a:prstGeom prst="line">
            <a:avLst/>
          </a:prstGeom>
          <a:noFill/>
          <a:ln w="6350" cap="flat" cmpd="sng" algn="ctr">
            <a:solidFill>
              <a:srgbClr val="4F81BD"/>
            </a:solidFill>
            <a:prstDash val="dash"/>
            <a:miter lim="800000"/>
          </a:ln>
          <a:effectLst/>
        </p:spPr>
      </p:cxnSp>
      <p:cxnSp>
        <p:nvCxnSpPr>
          <p:cNvPr id="254" name="직선 연결선 253"/>
          <p:cNvCxnSpPr/>
          <p:nvPr/>
        </p:nvCxnSpPr>
        <p:spPr>
          <a:xfrm>
            <a:off x="10183741" y="3726838"/>
            <a:ext cx="115371" cy="295727"/>
          </a:xfrm>
          <a:prstGeom prst="line">
            <a:avLst/>
          </a:prstGeom>
          <a:noFill/>
          <a:ln w="6350" cap="flat" cmpd="sng" algn="ctr">
            <a:solidFill>
              <a:srgbClr val="4F81BD"/>
            </a:solidFill>
            <a:prstDash val="dash"/>
            <a:miter lim="800000"/>
          </a:ln>
          <a:effectLst/>
        </p:spPr>
      </p:cxnSp>
      <p:cxnSp>
        <p:nvCxnSpPr>
          <p:cNvPr id="255" name="직선 화살표 연결선 254"/>
          <p:cNvCxnSpPr>
            <a:stCxn id="189" idx="3"/>
          </p:cNvCxnSpPr>
          <p:nvPr/>
        </p:nvCxnSpPr>
        <p:spPr>
          <a:xfrm>
            <a:off x="6057394" y="3194672"/>
            <a:ext cx="221135" cy="384556"/>
          </a:xfrm>
          <a:prstGeom prst="straightConnector1">
            <a:avLst/>
          </a:prstGeom>
          <a:noFill/>
          <a:ln w="6350" cap="flat" cmpd="sng" algn="ctr">
            <a:solidFill>
              <a:srgbClr val="4F81BD"/>
            </a:solidFill>
            <a:prstDash val="solid"/>
            <a:miter lim="800000"/>
            <a:headEnd type="triangle"/>
            <a:tailEnd type="triangle"/>
          </a:ln>
          <a:effectLst/>
        </p:spPr>
      </p:cxnSp>
      <p:cxnSp>
        <p:nvCxnSpPr>
          <p:cNvPr id="256" name="직선 화살표 연결선 255"/>
          <p:cNvCxnSpPr>
            <a:stCxn id="194" idx="3"/>
          </p:cNvCxnSpPr>
          <p:nvPr/>
        </p:nvCxnSpPr>
        <p:spPr>
          <a:xfrm flipV="1">
            <a:off x="6057394" y="3579228"/>
            <a:ext cx="221135" cy="388919"/>
          </a:xfrm>
          <a:prstGeom prst="straightConnector1">
            <a:avLst/>
          </a:prstGeom>
          <a:noFill/>
          <a:ln w="6350" cap="flat" cmpd="sng" algn="ctr">
            <a:solidFill>
              <a:srgbClr val="4F81BD"/>
            </a:solidFill>
            <a:prstDash val="solid"/>
            <a:miter lim="800000"/>
            <a:headEnd type="triangle"/>
            <a:tailEnd type="triangle"/>
          </a:ln>
          <a:effectLst/>
        </p:spPr>
      </p:cxnSp>
      <p:sp>
        <p:nvSpPr>
          <p:cNvPr id="257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2042612" y="5135823"/>
            <a:ext cx="1177417" cy="461857"/>
          </a:xfrm>
          <a:prstGeom prst="roundRect">
            <a:avLst/>
          </a:prstGeom>
          <a:solidFill>
            <a:srgbClr val="4F81B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LGe</a:t>
            </a:r>
            <a:endParaRPr kumimoji="0" lang="en-US" altLang="ko-KR" sz="9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  <a:cs typeface="+mn-cs"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Channel Delivery Platform</a:t>
            </a:r>
          </a:p>
        </p:txBody>
      </p:sp>
      <p:sp>
        <p:nvSpPr>
          <p:cNvPr id="259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4851991" y="2765932"/>
            <a:ext cx="2466637" cy="1602564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9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  <a:cs typeface="+mn-cs"/>
            </a:endParaRPr>
          </a:p>
        </p:txBody>
      </p:sp>
      <p:sp>
        <p:nvSpPr>
          <p:cNvPr id="261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2710999" y="3620549"/>
            <a:ext cx="1257368" cy="777284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9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  <a:cs typeface="+mn-cs"/>
            </a:endParaRPr>
          </a:p>
        </p:txBody>
      </p:sp>
      <p:sp>
        <p:nvSpPr>
          <p:cNvPr id="263" name="TextBox 262">
            <a:extLst>
              <a:ext uri="{FF2B5EF4-FFF2-40B4-BE49-F238E27FC236}">
                <a16:creationId xmlns:a16="http://schemas.microsoft.com/office/drawing/2014/main" id="{35FF6A16-D301-7C34-D602-50CF39A8BCE5}"/>
              </a:ext>
            </a:extLst>
          </p:cNvPr>
          <p:cNvSpPr txBox="1"/>
          <p:nvPr/>
        </p:nvSpPr>
        <p:spPr>
          <a:xfrm>
            <a:off x="2524994" y="1385615"/>
            <a:ext cx="8531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latinLnBrk="0"/>
            <a:r>
              <a:rPr lang="ko-KR" altLang="en-US" sz="1400" b="1" dirty="0" smtClean="0">
                <a:solidFill>
                  <a:srgbClr val="00B0F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가산</a:t>
            </a:r>
            <a:r>
              <a:rPr lang="en-US" altLang="ko-KR" sz="1400" b="1" dirty="0" smtClean="0">
                <a:solidFill>
                  <a:srgbClr val="00B0F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IDC</a:t>
            </a:r>
            <a:endParaRPr lang="en-US" altLang="ko-KR" sz="1400" b="1" dirty="0">
              <a:solidFill>
                <a:srgbClr val="00B0F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64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3924404" y="1205298"/>
            <a:ext cx="1177417" cy="213792"/>
          </a:xfrm>
          <a:prstGeom prst="roundRect">
            <a:avLst/>
          </a:prstGeom>
          <a:solidFill>
            <a:srgbClr val="4F81B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삼성 </a:t>
            </a: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AD</a:t>
            </a:r>
          </a:p>
        </p:txBody>
      </p:sp>
      <p:sp>
        <p:nvSpPr>
          <p:cNvPr id="265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5237870" y="1201539"/>
            <a:ext cx="1177417" cy="213792"/>
          </a:xfrm>
          <a:prstGeom prst="roundRect">
            <a:avLst/>
          </a:prstGeom>
          <a:solidFill>
            <a:srgbClr val="4F81B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모티브</a:t>
            </a: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i</a:t>
            </a:r>
            <a:r>
              <a:rPr kumimoji="0" lang="ko-KR" altLang="en-US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 </a:t>
            </a: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AD</a:t>
            </a:r>
          </a:p>
        </p:txBody>
      </p:sp>
      <p:sp>
        <p:nvSpPr>
          <p:cNvPr id="266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3871646" y="1140243"/>
            <a:ext cx="3952319" cy="335479"/>
          </a:xfrm>
          <a:prstGeom prst="roundRect">
            <a:avLst/>
          </a:prstGeom>
          <a:noFill/>
          <a:ln w="12700" cap="flat" cmpd="sng" algn="ctr">
            <a:solidFill>
              <a:srgbClr val="1F497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9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  <a:cs typeface="+mn-cs"/>
            </a:endParaRPr>
          </a:p>
        </p:txBody>
      </p:sp>
      <p:cxnSp>
        <p:nvCxnSpPr>
          <p:cNvPr id="267" name="직선 화살표 연결선 266"/>
          <p:cNvCxnSpPr/>
          <p:nvPr/>
        </p:nvCxnSpPr>
        <p:spPr>
          <a:xfrm>
            <a:off x="5810150" y="1534211"/>
            <a:ext cx="6451" cy="658237"/>
          </a:xfrm>
          <a:prstGeom prst="straightConnector1">
            <a:avLst/>
          </a:prstGeom>
          <a:noFill/>
          <a:ln w="6350" cap="flat" cmpd="sng" algn="ctr">
            <a:solidFill>
              <a:srgbClr val="4F81BD"/>
            </a:solidFill>
            <a:prstDash val="solid"/>
            <a:miter lim="800000"/>
            <a:headEnd type="triangle"/>
            <a:tailEnd type="triangle"/>
          </a:ln>
          <a:effectLst/>
        </p:spPr>
      </p:cxnSp>
      <p:sp>
        <p:nvSpPr>
          <p:cNvPr id="272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6242173" y="4611557"/>
            <a:ext cx="950778" cy="305667"/>
          </a:xfrm>
          <a:prstGeom prst="roundRect">
            <a:avLst/>
          </a:prstGeom>
          <a:solidFill>
            <a:srgbClr val="8064A2"/>
          </a:solidFill>
          <a:ln w="3175" cap="flat" cmpd="sng" algn="ctr">
            <a:solidFill>
              <a:srgbClr val="00206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Report Collector</a:t>
            </a:r>
          </a:p>
        </p:txBody>
      </p:sp>
      <p:sp>
        <p:nvSpPr>
          <p:cNvPr id="275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6363055" y="3402725"/>
            <a:ext cx="913481" cy="305667"/>
          </a:xfrm>
          <a:prstGeom prst="roundRect">
            <a:avLst/>
          </a:prstGeom>
          <a:solidFill>
            <a:srgbClr val="92D050"/>
          </a:solidFill>
          <a:ln w="12700" cap="flat" cmpd="sng" algn="ctr">
            <a:solidFill>
              <a:srgbClr val="9BBB5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AD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Stitcher</a:t>
            </a:r>
            <a:endParaRPr kumimoji="0" lang="en-US" altLang="ko-KR" sz="9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  <a:cs typeface="+mn-cs"/>
            </a:endParaRPr>
          </a:p>
        </p:txBody>
      </p:sp>
      <p:sp>
        <p:nvSpPr>
          <p:cNvPr id="276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6310537" y="3444296"/>
            <a:ext cx="882414" cy="305667"/>
          </a:xfrm>
          <a:prstGeom prst="roundRect">
            <a:avLst/>
          </a:prstGeom>
          <a:solidFill>
            <a:srgbClr val="92D050"/>
          </a:solidFill>
          <a:ln w="12700" cap="flat" cmpd="sng" algn="ctr">
            <a:solidFill>
              <a:srgbClr val="9BBB5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AD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Stitcher</a:t>
            </a:r>
            <a:endParaRPr kumimoji="0" lang="en-US" altLang="ko-KR" sz="9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  <a:cs typeface="+mn-cs"/>
            </a:endParaRPr>
          </a:p>
        </p:txBody>
      </p:sp>
      <p:cxnSp>
        <p:nvCxnSpPr>
          <p:cNvPr id="277" name="꺾인 연결선 276"/>
          <p:cNvCxnSpPr/>
          <p:nvPr/>
        </p:nvCxnSpPr>
        <p:spPr>
          <a:xfrm>
            <a:off x="6267456" y="2352972"/>
            <a:ext cx="428949" cy="1073422"/>
          </a:xfrm>
          <a:prstGeom prst="bentConnector2">
            <a:avLst/>
          </a:prstGeom>
          <a:noFill/>
          <a:ln w="6350" cap="flat" cmpd="sng" algn="ctr">
            <a:solidFill>
              <a:srgbClr val="4F81BD"/>
            </a:solidFill>
            <a:prstDash val="solid"/>
            <a:miter lim="800000"/>
            <a:headEnd type="triangle"/>
            <a:tailEnd type="triangle"/>
          </a:ln>
          <a:effectLst/>
        </p:spPr>
      </p:cxnSp>
      <p:pic>
        <p:nvPicPr>
          <p:cNvPr id="285" name="Picture 22" descr="ê´ë ¨ ì´ë¯¸ì§">
            <a:extLst>
              <a:ext uri="{FF2B5EF4-FFF2-40B4-BE49-F238E27FC236}">
                <a16:creationId xmlns:a16="http://schemas.microsoft.com/office/drawing/2014/main" id="{BA05A77B-1EAF-8D1E-CB9A-B468DC9A66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569"/>
          <a:stretch/>
        </p:blipFill>
        <p:spPr bwMode="auto">
          <a:xfrm>
            <a:off x="1207236" y="3843383"/>
            <a:ext cx="414933" cy="275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" name="Picture 4" descr="play iconì ëí ì´ë¯¸ì§ ê²ìê²°ê³¼">
            <a:extLst>
              <a:ext uri="{FF2B5EF4-FFF2-40B4-BE49-F238E27FC236}">
                <a16:creationId xmlns:a16="http://schemas.microsoft.com/office/drawing/2014/main" id="{0A8478DA-6218-41F1-E041-59889F497D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745" y="3576376"/>
            <a:ext cx="336649" cy="3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7" name="TextBox 286">
            <a:extLst>
              <a:ext uri="{FF2B5EF4-FFF2-40B4-BE49-F238E27FC236}">
                <a16:creationId xmlns:a16="http://schemas.microsoft.com/office/drawing/2014/main" id="{35FF6A16-D301-7C34-D602-50CF39A8BCE5}"/>
              </a:ext>
            </a:extLst>
          </p:cNvPr>
          <p:cNvSpPr txBox="1"/>
          <p:nvPr/>
        </p:nvSpPr>
        <p:spPr>
          <a:xfrm>
            <a:off x="1637617" y="3817622"/>
            <a:ext cx="87556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latinLnBrk="0"/>
            <a:r>
              <a:rPr lang="en-US" altLang="ko-KR" sz="80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VOD </a:t>
            </a:r>
            <a:r>
              <a:rPr lang="ko-KR" altLang="en-US" sz="800" b="1" dirty="0" err="1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어셋</a:t>
            </a:r>
            <a:r>
              <a:rPr lang="ko-KR" altLang="en-US" sz="80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입수</a:t>
            </a:r>
            <a:endParaRPr lang="en-US" altLang="ko-KR" sz="800" b="1" dirty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88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6550585" y="1204981"/>
            <a:ext cx="1177417" cy="213792"/>
          </a:xfrm>
          <a:prstGeom prst="roundRect">
            <a:avLst/>
          </a:prstGeom>
          <a:solidFill>
            <a:srgbClr val="4F81B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3</a:t>
            </a:r>
            <a:r>
              <a:rPr kumimoji="0" lang="en-US" altLang="ko-KR" sz="900" b="1" i="0" u="none" strike="noStrike" kern="0" cap="none" spc="0" normalizeH="0" baseline="3000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rd</a:t>
            </a: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 Party AD</a:t>
            </a:r>
          </a:p>
        </p:txBody>
      </p:sp>
      <p:sp>
        <p:nvSpPr>
          <p:cNvPr id="289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3270425" y="5134775"/>
            <a:ext cx="1177417" cy="461857"/>
          </a:xfrm>
          <a:prstGeom prst="roundRect">
            <a:avLst/>
          </a:prstGeom>
          <a:solidFill>
            <a:schemeClr val="tx1"/>
          </a:solidFill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LGU+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Channel Delivery Platform</a:t>
            </a:r>
          </a:p>
        </p:txBody>
      </p:sp>
      <p:cxnSp>
        <p:nvCxnSpPr>
          <p:cNvPr id="16" name="직선 화살표 연결선 15"/>
          <p:cNvCxnSpPr>
            <a:endCxn id="289" idx="0"/>
          </p:cNvCxnSpPr>
          <p:nvPr/>
        </p:nvCxnSpPr>
        <p:spPr>
          <a:xfrm>
            <a:off x="3211361" y="4413246"/>
            <a:ext cx="647773" cy="72152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1" name="TextBox 290">
            <a:extLst>
              <a:ext uri="{FF2B5EF4-FFF2-40B4-BE49-F238E27FC236}">
                <a16:creationId xmlns:a16="http://schemas.microsoft.com/office/drawing/2014/main" id="{35FF6A16-D301-7C34-D602-50CF39A8BCE5}"/>
              </a:ext>
            </a:extLst>
          </p:cNvPr>
          <p:cNvSpPr txBox="1"/>
          <p:nvPr/>
        </p:nvSpPr>
        <p:spPr>
          <a:xfrm>
            <a:off x="3625805" y="4774818"/>
            <a:ext cx="85953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Feed API </a:t>
            </a:r>
            <a:r>
              <a:rPr lang="ko-KR" altLang="en-US" sz="80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연동</a:t>
            </a:r>
            <a:endParaRPr lang="en-US" altLang="ko-KR" sz="800" b="1" dirty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93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2678945" y="1844397"/>
            <a:ext cx="1111522" cy="751068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9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  <a:cs typeface="+mn-cs"/>
            </a:endParaRPr>
          </a:p>
        </p:txBody>
      </p:sp>
      <p:sp>
        <p:nvSpPr>
          <p:cNvPr id="294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5229136" y="2034052"/>
            <a:ext cx="1195482" cy="515365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9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  <a:cs typeface="+mn-cs"/>
            </a:endParaRPr>
          </a:p>
        </p:txBody>
      </p:sp>
      <p:sp>
        <p:nvSpPr>
          <p:cNvPr id="295" name="TextBox 294">
            <a:extLst>
              <a:ext uri="{FF2B5EF4-FFF2-40B4-BE49-F238E27FC236}">
                <a16:creationId xmlns:a16="http://schemas.microsoft.com/office/drawing/2014/main" id="{35FF6A16-D301-7C34-D602-50CF39A8BCE5}"/>
              </a:ext>
            </a:extLst>
          </p:cNvPr>
          <p:cNvSpPr txBox="1"/>
          <p:nvPr/>
        </p:nvSpPr>
        <p:spPr>
          <a:xfrm>
            <a:off x="10421996" y="1198036"/>
            <a:ext cx="10182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CMS Solution</a:t>
            </a:r>
          </a:p>
        </p:txBody>
      </p:sp>
      <p:sp>
        <p:nvSpPr>
          <p:cNvPr id="296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9935197" y="1226096"/>
            <a:ext cx="496147" cy="210096"/>
          </a:xfrm>
          <a:prstGeom prst="roundRect">
            <a:avLst/>
          </a:prstGeom>
          <a:solidFill>
            <a:srgbClr val="8064A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457200" latinLnBrk="0"/>
            <a:endParaRPr lang="en-US" altLang="ko-KR" sz="900" b="1" kern="0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97" name="TextBox 296">
            <a:extLst>
              <a:ext uri="{FF2B5EF4-FFF2-40B4-BE49-F238E27FC236}">
                <a16:creationId xmlns:a16="http://schemas.microsoft.com/office/drawing/2014/main" id="{35FF6A16-D301-7C34-D602-50CF39A8BCE5}"/>
              </a:ext>
            </a:extLst>
          </p:cNvPr>
          <p:cNvSpPr txBox="1"/>
          <p:nvPr/>
        </p:nvSpPr>
        <p:spPr>
          <a:xfrm>
            <a:off x="10421996" y="1472725"/>
            <a:ext cx="9188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AD Solution</a:t>
            </a:r>
          </a:p>
        </p:txBody>
      </p:sp>
      <p:sp>
        <p:nvSpPr>
          <p:cNvPr id="298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9935197" y="1500785"/>
            <a:ext cx="496147" cy="210096"/>
          </a:xfrm>
          <a:prstGeom prst="roundRect">
            <a:avLst/>
          </a:prstGeom>
          <a:solidFill>
            <a:srgbClr val="F79646"/>
          </a:solidFill>
          <a:ln w="12700" cap="flat" cmpd="sng" algn="ctr">
            <a:solidFill>
              <a:srgbClr val="F79646">
                <a:lumMod val="40000"/>
                <a:lumOff val="6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457200" latinLnBrk="0"/>
            <a:endParaRPr lang="en-US" altLang="ko-KR" sz="900" b="1" kern="0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99" name="TextBox 298">
            <a:extLst>
              <a:ext uri="{FF2B5EF4-FFF2-40B4-BE49-F238E27FC236}">
                <a16:creationId xmlns:a16="http://schemas.microsoft.com/office/drawing/2014/main" id="{35FF6A16-D301-7C34-D602-50CF39A8BCE5}"/>
              </a:ext>
            </a:extLst>
          </p:cNvPr>
          <p:cNvSpPr txBox="1"/>
          <p:nvPr/>
        </p:nvSpPr>
        <p:spPr>
          <a:xfrm>
            <a:off x="10421996" y="907081"/>
            <a:ext cx="10951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Media Solution</a:t>
            </a:r>
          </a:p>
        </p:txBody>
      </p:sp>
      <p:sp>
        <p:nvSpPr>
          <p:cNvPr id="300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9935197" y="935141"/>
            <a:ext cx="496147" cy="210096"/>
          </a:xfrm>
          <a:prstGeom prst="roundRect">
            <a:avLst/>
          </a:prstGeom>
          <a:solidFill>
            <a:srgbClr val="92D0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457200" latinLnBrk="0"/>
            <a:endParaRPr lang="en-US" altLang="ko-KR" sz="900" b="1" kern="0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04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5308893" y="5130092"/>
            <a:ext cx="1177417" cy="461857"/>
          </a:xfrm>
          <a:prstGeom prst="roundRect">
            <a:avLst/>
          </a:prstGeom>
          <a:solidFill>
            <a:schemeClr val="tx1"/>
          </a:solidFill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DRM System</a:t>
            </a:r>
          </a:p>
        </p:txBody>
      </p:sp>
      <p:cxnSp>
        <p:nvCxnSpPr>
          <p:cNvPr id="19" name="꺾인 연결선 18"/>
          <p:cNvCxnSpPr>
            <a:stCxn id="261" idx="3"/>
            <a:endCxn id="304" idx="1"/>
          </p:cNvCxnSpPr>
          <p:nvPr/>
        </p:nvCxnSpPr>
        <p:spPr>
          <a:xfrm>
            <a:off x="3968367" y="4009191"/>
            <a:ext cx="1340526" cy="1351830"/>
          </a:xfrm>
          <a:prstGeom prst="bentConnector3">
            <a:avLst>
              <a:gd name="adj1" fmla="val 45825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5" name="TextBox 304">
            <a:extLst>
              <a:ext uri="{FF2B5EF4-FFF2-40B4-BE49-F238E27FC236}">
                <a16:creationId xmlns:a16="http://schemas.microsoft.com/office/drawing/2014/main" id="{35FF6A16-D301-7C34-D602-50CF39A8BCE5}"/>
              </a:ext>
            </a:extLst>
          </p:cNvPr>
          <p:cNvSpPr txBox="1"/>
          <p:nvPr/>
        </p:nvSpPr>
        <p:spPr>
          <a:xfrm>
            <a:off x="3918025" y="4417868"/>
            <a:ext cx="12057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DRM </a:t>
            </a:r>
            <a:r>
              <a:rPr lang="ko-KR" altLang="en-US" sz="80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암호화 </a:t>
            </a:r>
            <a:r>
              <a:rPr lang="en-US" altLang="ko-KR" sz="80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Key </a:t>
            </a:r>
            <a:r>
              <a:rPr lang="ko-KR" altLang="en-US" sz="80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연동</a:t>
            </a:r>
            <a:endParaRPr lang="en-US" altLang="ko-KR" sz="800" b="1" dirty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6" name="오른쪽으로 구부러진 화살표 25"/>
          <p:cNvSpPr/>
          <p:nvPr/>
        </p:nvSpPr>
        <p:spPr>
          <a:xfrm>
            <a:off x="2417053" y="4238277"/>
            <a:ext cx="214267" cy="152834"/>
          </a:xfrm>
          <a:prstGeom prst="curv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06" name="TextBox 305">
            <a:extLst>
              <a:ext uri="{FF2B5EF4-FFF2-40B4-BE49-F238E27FC236}">
                <a16:creationId xmlns:a16="http://schemas.microsoft.com/office/drawing/2014/main" id="{35FF6A16-D301-7C34-D602-50CF39A8BCE5}"/>
              </a:ext>
            </a:extLst>
          </p:cNvPr>
          <p:cNvSpPr txBox="1"/>
          <p:nvPr/>
        </p:nvSpPr>
        <p:spPr>
          <a:xfrm>
            <a:off x="1497670" y="4206972"/>
            <a:ext cx="97815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latinLnBrk="0"/>
            <a:r>
              <a:rPr lang="en-US" altLang="ko-KR" sz="80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VOD </a:t>
            </a:r>
            <a:r>
              <a:rPr lang="ko-KR" altLang="en-US" sz="80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미디어 가공</a:t>
            </a:r>
            <a:endParaRPr lang="en-US" altLang="ko-KR" sz="800" b="1" dirty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31" name="꺾인 연결선 30"/>
          <p:cNvCxnSpPr>
            <a:stCxn id="251" idx="2"/>
            <a:endCxn id="304" idx="2"/>
          </p:cNvCxnSpPr>
          <p:nvPr/>
        </p:nvCxnSpPr>
        <p:spPr>
          <a:xfrm rot="5400000">
            <a:off x="7050850" y="2621129"/>
            <a:ext cx="1817573" cy="4124067"/>
          </a:xfrm>
          <a:prstGeom prst="bentConnector3">
            <a:avLst>
              <a:gd name="adj1" fmla="val 118224"/>
            </a:avLst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" name="TextBox 306">
            <a:extLst>
              <a:ext uri="{FF2B5EF4-FFF2-40B4-BE49-F238E27FC236}">
                <a16:creationId xmlns:a16="http://schemas.microsoft.com/office/drawing/2014/main" id="{35FF6A16-D301-7C34-D602-50CF39A8BCE5}"/>
              </a:ext>
            </a:extLst>
          </p:cNvPr>
          <p:cNvSpPr txBox="1"/>
          <p:nvPr/>
        </p:nvSpPr>
        <p:spPr>
          <a:xfrm>
            <a:off x="7518764" y="5926528"/>
            <a:ext cx="12057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DRM </a:t>
            </a:r>
            <a:r>
              <a:rPr lang="ko-KR" altLang="en-US" sz="800" b="1" dirty="0" err="1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복호화</a:t>
            </a:r>
            <a:r>
              <a:rPr lang="ko-KR" altLang="en-US" sz="80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80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Key </a:t>
            </a:r>
            <a:r>
              <a:rPr lang="ko-KR" altLang="en-US" sz="80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연동</a:t>
            </a:r>
            <a:endParaRPr lang="en-US" altLang="ko-KR" sz="800" b="1" dirty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35FF6A16-D301-7C34-D602-50CF39A8BCE5}"/>
              </a:ext>
            </a:extLst>
          </p:cNvPr>
          <p:cNvSpPr txBox="1"/>
          <p:nvPr/>
        </p:nvSpPr>
        <p:spPr>
          <a:xfrm>
            <a:off x="8876473" y="3344099"/>
            <a:ext cx="5629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latinLnBrk="0"/>
            <a:r>
              <a:rPr lang="en-US" altLang="ko-KR" sz="9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HTTPS</a:t>
            </a:r>
            <a:endParaRPr lang="en-US" altLang="ko-KR" sz="9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35FF6A16-D301-7C34-D602-50CF39A8BCE5}"/>
              </a:ext>
            </a:extLst>
          </p:cNvPr>
          <p:cNvSpPr txBox="1"/>
          <p:nvPr/>
        </p:nvSpPr>
        <p:spPr>
          <a:xfrm>
            <a:off x="7396984" y="3310697"/>
            <a:ext cx="562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latinLnBrk="0"/>
            <a:r>
              <a:rPr lang="en-US" altLang="ko-KR" sz="9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HTTP/</a:t>
            </a:r>
          </a:p>
          <a:p>
            <a:pPr defTabSz="457200" latinLnBrk="0"/>
            <a:r>
              <a:rPr lang="en-US" altLang="ko-KR" sz="9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HTTPS</a:t>
            </a:r>
            <a:endParaRPr lang="en-US" altLang="ko-KR" sz="9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81163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"/>
          <p:cNvSpPr txBox="1"/>
          <p:nvPr/>
        </p:nvSpPr>
        <p:spPr>
          <a:xfrm>
            <a:off x="10174264" y="44748"/>
            <a:ext cx="1970408" cy="2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898" marR="0" lvl="0" indent="-342898" algn="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000"/>
              <a:buFont typeface="Arial"/>
              <a:buNone/>
            </a:pPr>
            <a:r>
              <a:rPr lang="en-US" sz="1000" b="1" u="none" dirty="0">
                <a:solidFill>
                  <a:srgbClr val="7F7F7F"/>
                </a:solidFill>
                <a:latin typeface="+mn-ea"/>
                <a:cs typeface="Arial"/>
                <a:sym typeface="Arial"/>
              </a:rPr>
              <a:t>CASTIS</a:t>
            </a:r>
            <a:endParaRPr sz="1000" b="1" u="none" dirty="0">
              <a:solidFill>
                <a:srgbClr val="7F7F7F"/>
              </a:solidFill>
              <a:latin typeface="+mn-ea"/>
              <a:cs typeface="Arial"/>
              <a:sym typeface="Arial"/>
            </a:endParaRPr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D54ACB66-4255-E9AC-2211-DC2FB6827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1" y="265981"/>
            <a:ext cx="9838903" cy="350912"/>
          </a:xfrm>
        </p:spPr>
        <p:txBody>
          <a:bodyPr>
            <a:normAutofit/>
          </a:bodyPr>
          <a:lstStyle/>
          <a:p>
            <a:r>
              <a:rPr lang="en-US" altLang="ko-KR" dirty="0">
                <a:latin typeface="+mn-ea"/>
              </a:rPr>
              <a:t>Connected Car</a:t>
            </a:r>
            <a:r>
              <a:rPr lang="en-US" altLang="ko-KR" dirty="0">
                <a:latin typeface="+mn-ea"/>
              </a:rPr>
              <a:t> FAST </a:t>
            </a:r>
            <a:r>
              <a:rPr lang="ko-KR" altLang="en-US" dirty="0">
                <a:latin typeface="+mn-ea"/>
              </a:rPr>
              <a:t>서비스 </a:t>
            </a:r>
            <a:r>
              <a:rPr lang="en-US" altLang="ko-KR" dirty="0">
                <a:latin typeface="+mn-ea"/>
              </a:rPr>
              <a:t>: </a:t>
            </a:r>
            <a:r>
              <a:rPr lang="en-US" altLang="ko-KR" dirty="0" smtClean="0">
                <a:latin typeface="+mn-ea"/>
              </a:rPr>
              <a:t>System </a:t>
            </a:r>
            <a:r>
              <a:rPr lang="en-US" altLang="ko-KR" dirty="0">
                <a:latin typeface="+mn-ea"/>
              </a:rPr>
              <a:t>Architecture </a:t>
            </a:r>
            <a:r>
              <a:rPr lang="en-US" altLang="ko-KR" dirty="0">
                <a:latin typeface="+mn-ea"/>
              </a:rPr>
              <a:t>:: TO-BE </a:t>
            </a:r>
            <a:r>
              <a:rPr lang="en-US" altLang="ko-KR" dirty="0" smtClean="0">
                <a:latin typeface="+mn-ea"/>
              </a:rPr>
              <a:t>(CH/VOD</a:t>
            </a:r>
            <a:r>
              <a:rPr lang="ko-KR" altLang="en-US" dirty="0" smtClean="0">
                <a:latin typeface="+mn-ea"/>
              </a:rPr>
              <a:t> </a:t>
            </a:r>
            <a:r>
              <a:rPr lang="ko-KR" altLang="en-US" dirty="0">
                <a:latin typeface="+mn-ea"/>
              </a:rPr>
              <a:t>서비스</a:t>
            </a:r>
            <a:r>
              <a:rPr lang="en-US" altLang="ko-KR" dirty="0">
                <a:latin typeface="+mn-ea"/>
              </a:rPr>
              <a:t>) </a:t>
            </a:r>
            <a:r>
              <a:rPr lang="en-US" altLang="ko-KR" dirty="0" smtClean="0">
                <a:latin typeface="+mn-ea"/>
              </a:rPr>
              <a:t>– </a:t>
            </a:r>
            <a:r>
              <a:rPr lang="ko-KR" altLang="en-US" dirty="0" smtClean="0">
                <a:latin typeface="+mn-ea"/>
              </a:rPr>
              <a:t>솔루션 별 기능 정의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167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5379706" y="2084669"/>
            <a:ext cx="1008967" cy="305667"/>
          </a:xfrm>
          <a:prstGeom prst="roundRect">
            <a:avLst/>
          </a:prstGeom>
          <a:solidFill>
            <a:srgbClr val="F79646"/>
          </a:solidFill>
          <a:ln w="12700" cap="flat" cmpd="sng" algn="ctr">
            <a:solidFill>
              <a:srgbClr val="F79646">
                <a:lumMod val="40000"/>
                <a:lumOff val="6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9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  <a:cs typeface="+mn-cs"/>
            </a:endParaRPr>
          </a:p>
        </p:txBody>
      </p:sp>
      <p:sp>
        <p:nvSpPr>
          <p:cNvPr id="168" name="직사각형 167"/>
          <p:cNvSpPr/>
          <p:nvPr/>
        </p:nvSpPr>
        <p:spPr>
          <a:xfrm>
            <a:off x="4974830" y="3344099"/>
            <a:ext cx="116563" cy="152834"/>
          </a:xfrm>
          <a:prstGeom prst="rect">
            <a:avLst/>
          </a:prstGeom>
          <a:solidFill>
            <a:srgbClr val="4F81BD"/>
          </a:solidFill>
          <a:ln w="12700" cap="flat" cmpd="sng" algn="ctr">
            <a:solidFill>
              <a:srgbClr val="4F81BD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69" name="모서리가 둥근 직사각형 168"/>
          <p:cNvSpPr/>
          <p:nvPr/>
        </p:nvSpPr>
        <p:spPr>
          <a:xfrm>
            <a:off x="2524994" y="1670853"/>
            <a:ext cx="4902188" cy="3284303"/>
          </a:xfrm>
          <a:prstGeom prst="roundRect">
            <a:avLst>
              <a:gd name="adj" fmla="val 7993"/>
            </a:avLst>
          </a:prstGeom>
          <a:noFill/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sng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sng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sng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70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2761406" y="2895021"/>
            <a:ext cx="950777" cy="305667"/>
          </a:xfrm>
          <a:prstGeom prst="roundRect">
            <a:avLst/>
          </a:prstGeom>
          <a:solidFill>
            <a:srgbClr val="92D0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SCTE35 Encoder #1</a:t>
            </a:r>
          </a:p>
        </p:txBody>
      </p:sp>
      <p:sp>
        <p:nvSpPr>
          <p:cNvPr id="171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2761406" y="3271864"/>
            <a:ext cx="950777" cy="305667"/>
          </a:xfrm>
          <a:prstGeom prst="roundRect">
            <a:avLst/>
          </a:prstGeom>
          <a:solidFill>
            <a:srgbClr val="9BBB59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SCTE35 Encoder #2</a:t>
            </a:r>
          </a:p>
        </p:txBody>
      </p:sp>
      <p:sp>
        <p:nvSpPr>
          <p:cNvPr id="180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8081426" y="2699582"/>
            <a:ext cx="682637" cy="658766"/>
          </a:xfrm>
          <a:prstGeom prst="roundRect">
            <a:avLst/>
          </a:prstGeom>
          <a:solidFill>
            <a:srgbClr val="0070C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AWS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CDN</a:t>
            </a:r>
          </a:p>
        </p:txBody>
      </p:sp>
      <p:sp>
        <p:nvSpPr>
          <p:cNvPr id="181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2761406" y="3676985"/>
            <a:ext cx="950778" cy="305667"/>
          </a:xfrm>
          <a:prstGeom prst="roundRect">
            <a:avLst/>
          </a:prstGeom>
          <a:solidFill>
            <a:srgbClr val="8064A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SSAI-CMS #1</a:t>
            </a:r>
          </a:p>
        </p:txBody>
      </p:sp>
      <p:sp>
        <p:nvSpPr>
          <p:cNvPr id="182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2761406" y="4029458"/>
            <a:ext cx="950778" cy="305667"/>
          </a:xfrm>
          <a:prstGeom prst="roundRect">
            <a:avLst/>
          </a:prstGeom>
          <a:solidFill>
            <a:srgbClr val="8064A2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SSAI-CMS #2</a:t>
            </a:r>
          </a:p>
        </p:txBody>
      </p:sp>
      <p:cxnSp>
        <p:nvCxnSpPr>
          <p:cNvPr id="186" name="직선 화살표 연결선 185"/>
          <p:cNvCxnSpPr/>
          <p:nvPr/>
        </p:nvCxnSpPr>
        <p:spPr>
          <a:xfrm>
            <a:off x="1698187" y="3825004"/>
            <a:ext cx="718866" cy="0"/>
          </a:xfrm>
          <a:prstGeom prst="straightConnector1">
            <a:avLst/>
          </a:prstGeom>
          <a:noFill/>
          <a:ln w="635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89" name="모서리가 둥근 직사각형 188"/>
          <p:cNvSpPr/>
          <p:nvPr/>
        </p:nvSpPr>
        <p:spPr>
          <a:xfrm>
            <a:off x="4919145" y="2849841"/>
            <a:ext cx="1138249" cy="689662"/>
          </a:xfrm>
          <a:prstGeom prst="roundRect">
            <a:avLst>
              <a:gd name="adj" fmla="val 7993"/>
            </a:avLst>
          </a:prstGeom>
          <a:solidFill>
            <a:srgbClr val="92D050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sng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sng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sng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35FF6A16-D301-7C34-D602-50CF39A8BCE5}"/>
              </a:ext>
            </a:extLst>
          </p:cNvPr>
          <p:cNvSpPr txBox="1"/>
          <p:nvPr/>
        </p:nvSpPr>
        <p:spPr>
          <a:xfrm>
            <a:off x="4927931" y="2881363"/>
            <a:ext cx="103586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latinLnBrk="0"/>
            <a:r>
              <a:rPr lang="en-US" altLang="ko-KR" sz="1000" b="1" dirty="0" smtClean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Media System</a:t>
            </a:r>
            <a:endParaRPr lang="en-US" altLang="ko-KR" sz="1000" b="1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93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5097399" y="3159107"/>
            <a:ext cx="750321" cy="305667"/>
          </a:xfrm>
          <a:prstGeom prst="roundRect">
            <a:avLst/>
          </a:prstGeom>
          <a:solidFill>
            <a:sysClr val="window" lastClr="FFFFFF"/>
          </a:solidFill>
          <a:ln w="3175" cap="flat" cmpd="sng" algn="ctr">
            <a:solidFill>
              <a:sysClr val="windowText" lastClr="00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Media Packager</a:t>
            </a:r>
          </a:p>
        </p:txBody>
      </p:sp>
      <p:sp>
        <p:nvSpPr>
          <p:cNvPr id="194" name="모서리가 둥근 직사각형 193"/>
          <p:cNvSpPr/>
          <p:nvPr/>
        </p:nvSpPr>
        <p:spPr>
          <a:xfrm>
            <a:off x="4919145" y="3623316"/>
            <a:ext cx="1138249" cy="689662"/>
          </a:xfrm>
          <a:prstGeom prst="roundRect">
            <a:avLst>
              <a:gd name="adj" fmla="val 7993"/>
            </a:avLst>
          </a:prstGeom>
          <a:solidFill>
            <a:srgbClr val="9BBB59">
              <a:lumMod val="40000"/>
              <a:lumOff val="60000"/>
            </a:srgb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sng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sng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sng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35FF6A16-D301-7C34-D602-50CF39A8BCE5}"/>
              </a:ext>
            </a:extLst>
          </p:cNvPr>
          <p:cNvSpPr txBox="1"/>
          <p:nvPr/>
        </p:nvSpPr>
        <p:spPr>
          <a:xfrm>
            <a:off x="4927931" y="3654838"/>
            <a:ext cx="103586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latinLnBrk="0"/>
            <a:r>
              <a:rPr lang="en-US" altLang="ko-KR" sz="1000" b="1" dirty="0" smtClean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Media </a:t>
            </a:r>
            <a:r>
              <a:rPr lang="en-US" altLang="ko-KR" sz="1000" b="1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System</a:t>
            </a:r>
          </a:p>
        </p:txBody>
      </p:sp>
      <p:sp>
        <p:nvSpPr>
          <p:cNvPr id="196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5114025" y="3932582"/>
            <a:ext cx="750321" cy="305667"/>
          </a:xfrm>
          <a:prstGeom prst="roundRect">
            <a:avLst/>
          </a:prstGeom>
          <a:solidFill>
            <a:sysClr val="window" lastClr="FFFFFF"/>
          </a:solidFill>
          <a:ln w="3175" cap="flat" cmpd="sng" algn="ctr">
            <a:solidFill>
              <a:sysClr val="windowText" lastClr="00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Media Packager</a:t>
            </a:r>
          </a:p>
        </p:txBody>
      </p:sp>
      <p:cxnSp>
        <p:nvCxnSpPr>
          <p:cNvPr id="204" name="직선 화살표 연결선 203"/>
          <p:cNvCxnSpPr/>
          <p:nvPr/>
        </p:nvCxnSpPr>
        <p:spPr>
          <a:xfrm>
            <a:off x="7302755" y="3052989"/>
            <a:ext cx="645775" cy="0"/>
          </a:xfrm>
          <a:prstGeom prst="straightConnector1">
            <a:avLst/>
          </a:prstGeom>
          <a:noFill/>
          <a:ln w="635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05" name="직선 화살표 연결선 204"/>
          <p:cNvCxnSpPr/>
          <p:nvPr/>
        </p:nvCxnSpPr>
        <p:spPr>
          <a:xfrm>
            <a:off x="7302755" y="3936063"/>
            <a:ext cx="670515" cy="0"/>
          </a:xfrm>
          <a:prstGeom prst="straightConnector1">
            <a:avLst/>
          </a:prstGeom>
          <a:noFill/>
          <a:ln w="635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13" name="순서도: 자기 디스크 212"/>
          <p:cNvSpPr/>
          <p:nvPr/>
        </p:nvSpPr>
        <p:spPr>
          <a:xfrm>
            <a:off x="3483925" y="3872353"/>
            <a:ext cx="446109" cy="325596"/>
          </a:xfrm>
          <a:prstGeom prst="flowChartMagneticDisk">
            <a:avLst/>
          </a:prstGeom>
          <a:solidFill>
            <a:srgbClr val="8064A2"/>
          </a:solidFill>
          <a:ln w="12700" cap="flat" cmpd="sng" algn="ctr">
            <a:solidFill>
              <a:srgbClr val="8064A2">
                <a:lumMod val="40000"/>
                <a:lumOff val="6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DB</a:t>
            </a:r>
            <a:endParaRPr kumimoji="0" lang="ko-KR" altLang="en-US" sz="9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  <a:cs typeface="+mn-cs"/>
            </a:endParaRPr>
          </a:p>
        </p:txBody>
      </p:sp>
      <p:sp>
        <p:nvSpPr>
          <p:cNvPr id="227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8077835" y="3473682"/>
            <a:ext cx="682637" cy="658766"/>
          </a:xfrm>
          <a:prstGeom prst="roundRect">
            <a:avLst/>
          </a:prstGeom>
          <a:solidFill>
            <a:srgbClr val="0070C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LGU+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CDN</a:t>
            </a:r>
          </a:p>
        </p:txBody>
      </p:sp>
      <p:cxnSp>
        <p:nvCxnSpPr>
          <p:cNvPr id="229" name="직선 화살표 연결선 228"/>
          <p:cNvCxnSpPr/>
          <p:nvPr/>
        </p:nvCxnSpPr>
        <p:spPr>
          <a:xfrm>
            <a:off x="8851691" y="3056260"/>
            <a:ext cx="645775" cy="0"/>
          </a:xfrm>
          <a:prstGeom prst="straightConnector1">
            <a:avLst/>
          </a:prstGeom>
          <a:noFill/>
          <a:ln w="635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30" name="직선 화살표 연결선 229"/>
          <p:cNvCxnSpPr/>
          <p:nvPr/>
        </p:nvCxnSpPr>
        <p:spPr>
          <a:xfrm>
            <a:off x="8864236" y="3904258"/>
            <a:ext cx="645775" cy="0"/>
          </a:xfrm>
          <a:prstGeom prst="straightConnector1">
            <a:avLst/>
          </a:prstGeom>
          <a:noFill/>
          <a:ln w="635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31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5308893" y="2141805"/>
            <a:ext cx="1008967" cy="305667"/>
          </a:xfrm>
          <a:prstGeom prst="roundRect">
            <a:avLst/>
          </a:prstGeom>
          <a:solidFill>
            <a:srgbClr val="F79646"/>
          </a:solidFill>
          <a:ln w="12700" cap="flat" cmpd="sng" algn="ctr">
            <a:solidFill>
              <a:srgbClr val="F79646">
                <a:lumMod val="40000"/>
                <a:lumOff val="6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ADS #1</a:t>
            </a:r>
          </a:p>
        </p:txBody>
      </p:sp>
      <p:sp>
        <p:nvSpPr>
          <p:cNvPr id="232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5258489" y="2200138"/>
            <a:ext cx="1008967" cy="305667"/>
          </a:xfrm>
          <a:prstGeom prst="roundRect">
            <a:avLst/>
          </a:prstGeom>
          <a:solidFill>
            <a:srgbClr val="F79646"/>
          </a:solidFill>
          <a:ln w="12700" cap="flat" cmpd="sng" algn="ctr">
            <a:solidFill>
              <a:srgbClr val="F79646">
                <a:lumMod val="40000"/>
                <a:lumOff val="6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AD System</a:t>
            </a:r>
          </a:p>
        </p:txBody>
      </p:sp>
      <p:cxnSp>
        <p:nvCxnSpPr>
          <p:cNvPr id="233" name="꺾인 연결선 232"/>
          <p:cNvCxnSpPr>
            <a:stCxn id="181" idx="3"/>
            <a:endCxn id="189" idx="1"/>
          </p:cNvCxnSpPr>
          <p:nvPr/>
        </p:nvCxnSpPr>
        <p:spPr>
          <a:xfrm flipV="1">
            <a:off x="3712184" y="3194672"/>
            <a:ext cx="1206961" cy="635147"/>
          </a:xfrm>
          <a:prstGeom prst="bentConnector3">
            <a:avLst>
              <a:gd name="adj1" fmla="val 50000"/>
            </a:avLst>
          </a:prstGeom>
          <a:noFill/>
          <a:ln w="6350" cap="flat" cmpd="sng" algn="ctr">
            <a:solidFill>
              <a:srgbClr val="4F81BD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34" name="TextBox 233">
            <a:extLst>
              <a:ext uri="{FF2B5EF4-FFF2-40B4-BE49-F238E27FC236}">
                <a16:creationId xmlns:a16="http://schemas.microsoft.com/office/drawing/2014/main" id="{35FF6A16-D301-7C34-D602-50CF39A8BCE5}"/>
              </a:ext>
            </a:extLst>
          </p:cNvPr>
          <p:cNvSpPr txBox="1"/>
          <p:nvPr/>
        </p:nvSpPr>
        <p:spPr>
          <a:xfrm>
            <a:off x="3882021" y="3660419"/>
            <a:ext cx="10567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latinLnBrk="0"/>
            <a:r>
              <a:rPr lang="ko-KR" altLang="en-US" sz="7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배포</a:t>
            </a:r>
            <a:r>
              <a:rPr lang="en-US" altLang="ko-KR" sz="7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7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편성</a:t>
            </a:r>
            <a:r>
              <a:rPr lang="en-US" altLang="ko-KR" sz="7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7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제어</a:t>
            </a:r>
            <a:r>
              <a:rPr lang="en-US" altLang="ko-KR" sz="7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7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운용</a:t>
            </a:r>
            <a:endParaRPr lang="en-US" altLang="ko-KR" sz="7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238" name="꺾인 연결선 237"/>
          <p:cNvCxnSpPr>
            <a:stCxn id="181" idx="3"/>
            <a:endCxn id="194" idx="1"/>
          </p:cNvCxnSpPr>
          <p:nvPr/>
        </p:nvCxnSpPr>
        <p:spPr>
          <a:xfrm>
            <a:off x="3712184" y="3829819"/>
            <a:ext cx="1206961" cy="138328"/>
          </a:xfrm>
          <a:prstGeom prst="bentConnector3">
            <a:avLst>
              <a:gd name="adj1" fmla="val 50000"/>
            </a:avLst>
          </a:prstGeom>
          <a:noFill/>
          <a:ln w="6350" cap="flat" cmpd="sng" algn="ctr">
            <a:solidFill>
              <a:srgbClr val="4F81BD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39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6317860" y="4565657"/>
            <a:ext cx="950778" cy="305667"/>
          </a:xfrm>
          <a:prstGeom prst="roundRect">
            <a:avLst/>
          </a:prstGeom>
          <a:solidFill>
            <a:srgbClr val="8064A2"/>
          </a:solidFill>
          <a:ln w="3175" cap="flat" cmpd="sng" algn="ctr">
            <a:solidFill>
              <a:srgbClr val="00206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Report Collector</a:t>
            </a:r>
          </a:p>
        </p:txBody>
      </p:sp>
      <p:sp>
        <p:nvSpPr>
          <p:cNvPr id="240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8026918" y="2595465"/>
            <a:ext cx="794405" cy="1621212"/>
          </a:xfrm>
          <a:prstGeom prst="roundRect">
            <a:avLst/>
          </a:prstGeom>
          <a:noFill/>
          <a:ln w="12700" cap="flat" cmpd="sng" algn="ctr">
            <a:solidFill>
              <a:srgbClr val="1F497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9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  <a:cs typeface="+mn-cs"/>
            </a:endParaRPr>
          </a:p>
        </p:txBody>
      </p:sp>
      <p:cxnSp>
        <p:nvCxnSpPr>
          <p:cNvPr id="241" name="꺾인 연결선 240"/>
          <p:cNvCxnSpPr>
            <a:stCxn id="240" idx="2"/>
            <a:endCxn id="239" idx="3"/>
          </p:cNvCxnSpPr>
          <p:nvPr/>
        </p:nvCxnSpPr>
        <p:spPr>
          <a:xfrm rot="5400000">
            <a:off x="7595473" y="3889843"/>
            <a:ext cx="501814" cy="1155483"/>
          </a:xfrm>
          <a:prstGeom prst="bentConnector2">
            <a:avLst/>
          </a:prstGeom>
          <a:noFill/>
          <a:ln w="6350" cap="flat" cmpd="sng" algn="ctr">
            <a:solidFill>
              <a:srgbClr val="4F81BD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42" name="꺾인 연결선 241"/>
          <p:cNvCxnSpPr>
            <a:stCxn id="239" idx="1"/>
            <a:endCxn id="213" idx="3"/>
          </p:cNvCxnSpPr>
          <p:nvPr/>
        </p:nvCxnSpPr>
        <p:spPr>
          <a:xfrm rot="10800000">
            <a:off x="3706980" y="4197949"/>
            <a:ext cx="2610880" cy="520542"/>
          </a:xfrm>
          <a:prstGeom prst="bentConnector2">
            <a:avLst/>
          </a:prstGeom>
          <a:noFill/>
          <a:ln w="6350" cap="flat" cmpd="sng" algn="ctr">
            <a:solidFill>
              <a:srgbClr val="4F81BD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43" name="TextBox 242">
            <a:extLst>
              <a:ext uri="{FF2B5EF4-FFF2-40B4-BE49-F238E27FC236}">
                <a16:creationId xmlns:a16="http://schemas.microsoft.com/office/drawing/2014/main" id="{35FF6A16-D301-7C34-D602-50CF39A8BCE5}"/>
              </a:ext>
            </a:extLst>
          </p:cNvPr>
          <p:cNvSpPr txBox="1"/>
          <p:nvPr/>
        </p:nvSpPr>
        <p:spPr>
          <a:xfrm>
            <a:off x="5301153" y="4535138"/>
            <a:ext cx="96051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latinLnBrk="0"/>
            <a:r>
              <a:rPr lang="ko-KR" altLang="en-US" sz="8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시청 데이터 수집</a:t>
            </a:r>
            <a:endParaRPr lang="en-US" altLang="ko-KR" sz="8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44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2761405" y="1893030"/>
            <a:ext cx="950778" cy="305667"/>
          </a:xfrm>
          <a:prstGeom prst="roundRect">
            <a:avLst/>
          </a:prstGeom>
          <a:solidFill>
            <a:srgbClr val="F79646"/>
          </a:solidFill>
          <a:ln w="12700" cap="flat" cmpd="sng" algn="ctr">
            <a:solidFill>
              <a:srgbClr val="F79646">
                <a:lumMod val="40000"/>
                <a:lumOff val="6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AD-Admin #1</a:t>
            </a:r>
          </a:p>
        </p:txBody>
      </p:sp>
      <p:sp>
        <p:nvSpPr>
          <p:cNvPr id="245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2761405" y="2245503"/>
            <a:ext cx="950778" cy="305667"/>
          </a:xfrm>
          <a:prstGeom prst="roundRect">
            <a:avLst/>
          </a:prstGeom>
          <a:solidFill>
            <a:srgbClr val="F79646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AD-Admin #2</a:t>
            </a:r>
          </a:p>
        </p:txBody>
      </p:sp>
      <p:cxnSp>
        <p:nvCxnSpPr>
          <p:cNvPr id="246" name="꺾인 연결선 245"/>
          <p:cNvCxnSpPr>
            <a:stCxn id="244" idx="3"/>
            <a:endCxn id="232" idx="1"/>
          </p:cNvCxnSpPr>
          <p:nvPr/>
        </p:nvCxnSpPr>
        <p:spPr>
          <a:xfrm>
            <a:off x="3712183" y="2045864"/>
            <a:ext cx="1546306" cy="307108"/>
          </a:xfrm>
          <a:prstGeom prst="bentConnector3">
            <a:avLst/>
          </a:prstGeom>
          <a:noFill/>
          <a:ln w="6350" cap="flat" cmpd="sng" algn="ctr">
            <a:solidFill>
              <a:srgbClr val="4F81BD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47" name="TextBox 246">
            <a:extLst>
              <a:ext uri="{FF2B5EF4-FFF2-40B4-BE49-F238E27FC236}">
                <a16:creationId xmlns:a16="http://schemas.microsoft.com/office/drawing/2014/main" id="{35FF6A16-D301-7C34-D602-50CF39A8BCE5}"/>
              </a:ext>
            </a:extLst>
          </p:cNvPr>
          <p:cNvSpPr txBox="1"/>
          <p:nvPr/>
        </p:nvSpPr>
        <p:spPr>
          <a:xfrm>
            <a:off x="3758920" y="1855719"/>
            <a:ext cx="117852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latinLnBrk="0"/>
            <a:r>
              <a:rPr lang="ko-KR" altLang="en-US" sz="8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청약</a:t>
            </a:r>
            <a:r>
              <a:rPr lang="en-US" altLang="ko-KR" sz="8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8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편성</a:t>
            </a:r>
            <a:r>
              <a:rPr lang="en-US" altLang="ko-KR" sz="8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8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제어</a:t>
            </a:r>
            <a:r>
              <a:rPr lang="en-US" altLang="ko-KR" sz="8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8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운용</a:t>
            </a:r>
            <a:endParaRPr lang="en-US" altLang="ko-KR" sz="8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35FF6A16-D301-7C34-D602-50CF39A8BCE5}"/>
              </a:ext>
            </a:extLst>
          </p:cNvPr>
          <p:cNvSpPr txBox="1"/>
          <p:nvPr/>
        </p:nvSpPr>
        <p:spPr>
          <a:xfrm>
            <a:off x="6660145" y="2387300"/>
            <a:ext cx="85792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latinLnBrk="0"/>
            <a:r>
              <a:rPr lang="ko-KR" altLang="en-US" sz="8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광고 결정 연동</a:t>
            </a:r>
            <a:endParaRPr lang="en-US" altLang="ko-KR" sz="8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251" name="Picture 4">
            <a:extLst>
              <a:ext uri="{FF2B5EF4-FFF2-40B4-BE49-F238E27FC236}">
                <a16:creationId xmlns:a16="http://schemas.microsoft.com/office/drawing/2014/main" id="{5548CF48-439C-8987-C5FA-54C9154A4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4225" y="3219489"/>
            <a:ext cx="554887" cy="55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2" name="그림 25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9112" y="3772012"/>
            <a:ext cx="1608426" cy="725463"/>
          </a:xfrm>
          <a:prstGeom prst="rect">
            <a:avLst/>
          </a:prstGeom>
        </p:spPr>
      </p:pic>
      <p:cxnSp>
        <p:nvCxnSpPr>
          <p:cNvPr id="253" name="직선 연결선 252"/>
          <p:cNvCxnSpPr/>
          <p:nvPr/>
        </p:nvCxnSpPr>
        <p:spPr>
          <a:xfrm>
            <a:off x="10289654" y="3239424"/>
            <a:ext cx="1494909" cy="603959"/>
          </a:xfrm>
          <a:prstGeom prst="line">
            <a:avLst/>
          </a:prstGeom>
          <a:noFill/>
          <a:ln w="6350" cap="flat" cmpd="sng" algn="ctr">
            <a:solidFill>
              <a:srgbClr val="4F81BD"/>
            </a:solidFill>
            <a:prstDash val="dash"/>
            <a:miter lim="800000"/>
          </a:ln>
          <a:effectLst/>
        </p:spPr>
      </p:cxnSp>
      <p:cxnSp>
        <p:nvCxnSpPr>
          <p:cNvPr id="254" name="직선 연결선 253"/>
          <p:cNvCxnSpPr/>
          <p:nvPr/>
        </p:nvCxnSpPr>
        <p:spPr>
          <a:xfrm>
            <a:off x="10183741" y="3726838"/>
            <a:ext cx="115371" cy="295727"/>
          </a:xfrm>
          <a:prstGeom prst="line">
            <a:avLst/>
          </a:prstGeom>
          <a:noFill/>
          <a:ln w="6350" cap="flat" cmpd="sng" algn="ctr">
            <a:solidFill>
              <a:srgbClr val="4F81BD"/>
            </a:solidFill>
            <a:prstDash val="dash"/>
            <a:miter lim="800000"/>
          </a:ln>
          <a:effectLst/>
        </p:spPr>
      </p:cxnSp>
      <p:cxnSp>
        <p:nvCxnSpPr>
          <p:cNvPr id="255" name="직선 화살표 연결선 254"/>
          <p:cNvCxnSpPr>
            <a:stCxn id="189" idx="3"/>
          </p:cNvCxnSpPr>
          <p:nvPr/>
        </p:nvCxnSpPr>
        <p:spPr>
          <a:xfrm>
            <a:off x="6057394" y="3194672"/>
            <a:ext cx="221135" cy="384556"/>
          </a:xfrm>
          <a:prstGeom prst="straightConnector1">
            <a:avLst/>
          </a:prstGeom>
          <a:noFill/>
          <a:ln w="6350" cap="flat" cmpd="sng" algn="ctr">
            <a:solidFill>
              <a:srgbClr val="4F81BD"/>
            </a:solidFill>
            <a:prstDash val="solid"/>
            <a:miter lim="800000"/>
            <a:headEnd type="triangle"/>
            <a:tailEnd type="triangle"/>
          </a:ln>
          <a:effectLst/>
        </p:spPr>
      </p:cxnSp>
      <p:cxnSp>
        <p:nvCxnSpPr>
          <p:cNvPr id="256" name="직선 화살표 연결선 255"/>
          <p:cNvCxnSpPr>
            <a:stCxn id="194" idx="3"/>
          </p:cNvCxnSpPr>
          <p:nvPr/>
        </p:nvCxnSpPr>
        <p:spPr>
          <a:xfrm flipV="1">
            <a:off x="6057394" y="3579228"/>
            <a:ext cx="221135" cy="388919"/>
          </a:xfrm>
          <a:prstGeom prst="straightConnector1">
            <a:avLst/>
          </a:prstGeom>
          <a:noFill/>
          <a:ln w="6350" cap="flat" cmpd="sng" algn="ctr">
            <a:solidFill>
              <a:srgbClr val="4F81BD"/>
            </a:solidFill>
            <a:prstDash val="solid"/>
            <a:miter lim="800000"/>
            <a:headEnd type="triangle"/>
            <a:tailEnd type="triangle"/>
          </a:ln>
          <a:effectLst/>
        </p:spPr>
      </p:cxnSp>
      <p:sp>
        <p:nvSpPr>
          <p:cNvPr id="257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2042612" y="5135823"/>
            <a:ext cx="1177417" cy="461857"/>
          </a:xfrm>
          <a:prstGeom prst="roundRect">
            <a:avLst/>
          </a:prstGeom>
          <a:solidFill>
            <a:srgbClr val="4F81B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LGe</a:t>
            </a:r>
            <a:endParaRPr kumimoji="0" lang="en-US" altLang="ko-KR" sz="9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  <a:cs typeface="+mn-cs"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Channel Delivery Platform</a:t>
            </a:r>
          </a:p>
        </p:txBody>
      </p:sp>
      <p:sp>
        <p:nvSpPr>
          <p:cNvPr id="259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4851991" y="2765932"/>
            <a:ext cx="2466637" cy="1602564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9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  <a:cs typeface="+mn-cs"/>
            </a:endParaRPr>
          </a:p>
        </p:txBody>
      </p:sp>
      <p:sp>
        <p:nvSpPr>
          <p:cNvPr id="261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2710999" y="3620549"/>
            <a:ext cx="1257368" cy="777284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9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  <a:cs typeface="+mn-cs"/>
            </a:endParaRPr>
          </a:p>
        </p:txBody>
      </p:sp>
      <p:sp>
        <p:nvSpPr>
          <p:cNvPr id="263" name="TextBox 262">
            <a:extLst>
              <a:ext uri="{FF2B5EF4-FFF2-40B4-BE49-F238E27FC236}">
                <a16:creationId xmlns:a16="http://schemas.microsoft.com/office/drawing/2014/main" id="{35FF6A16-D301-7C34-D602-50CF39A8BCE5}"/>
              </a:ext>
            </a:extLst>
          </p:cNvPr>
          <p:cNvSpPr txBox="1"/>
          <p:nvPr/>
        </p:nvSpPr>
        <p:spPr>
          <a:xfrm>
            <a:off x="2524994" y="1385615"/>
            <a:ext cx="8531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latinLnBrk="0"/>
            <a:r>
              <a:rPr lang="ko-KR" altLang="en-US" sz="1400" b="1" dirty="0" smtClean="0">
                <a:solidFill>
                  <a:srgbClr val="00B0F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가산</a:t>
            </a:r>
            <a:r>
              <a:rPr lang="en-US" altLang="ko-KR" sz="1400" b="1" dirty="0" smtClean="0">
                <a:solidFill>
                  <a:srgbClr val="00B0F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IDC</a:t>
            </a:r>
            <a:endParaRPr lang="en-US" altLang="ko-KR" sz="1400" b="1" dirty="0">
              <a:solidFill>
                <a:srgbClr val="00B0F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64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3924404" y="1205298"/>
            <a:ext cx="1177417" cy="213792"/>
          </a:xfrm>
          <a:prstGeom prst="roundRect">
            <a:avLst/>
          </a:prstGeom>
          <a:solidFill>
            <a:srgbClr val="4F81B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삼성 </a:t>
            </a: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AD</a:t>
            </a:r>
          </a:p>
        </p:txBody>
      </p:sp>
      <p:sp>
        <p:nvSpPr>
          <p:cNvPr id="265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5237870" y="1201539"/>
            <a:ext cx="1177417" cy="213792"/>
          </a:xfrm>
          <a:prstGeom prst="roundRect">
            <a:avLst/>
          </a:prstGeom>
          <a:solidFill>
            <a:srgbClr val="4F81B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모티브</a:t>
            </a: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i</a:t>
            </a:r>
            <a:r>
              <a:rPr kumimoji="0" lang="ko-KR" altLang="en-US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 </a:t>
            </a: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AD</a:t>
            </a:r>
          </a:p>
        </p:txBody>
      </p:sp>
      <p:sp>
        <p:nvSpPr>
          <p:cNvPr id="266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3871646" y="1140243"/>
            <a:ext cx="3952319" cy="335479"/>
          </a:xfrm>
          <a:prstGeom prst="roundRect">
            <a:avLst/>
          </a:prstGeom>
          <a:noFill/>
          <a:ln w="12700" cap="flat" cmpd="sng" algn="ctr">
            <a:solidFill>
              <a:srgbClr val="1F497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9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  <a:cs typeface="+mn-cs"/>
            </a:endParaRPr>
          </a:p>
        </p:txBody>
      </p:sp>
      <p:cxnSp>
        <p:nvCxnSpPr>
          <p:cNvPr id="267" name="직선 화살표 연결선 266"/>
          <p:cNvCxnSpPr/>
          <p:nvPr/>
        </p:nvCxnSpPr>
        <p:spPr>
          <a:xfrm>
            <a:off x="5810150" y="1534211"/>
            <a:ext cx="6451" cy="658237"/>
          </a:xfrm>
          <a:prstGeom prst="straightConnector1">
            <a:avLst/>
          </a:prstGeom>
          <a:noFill/>
          <a:ln w="6350" cap="flat" cmpd="sng" algn="ctr">
            <a:solidFill>
              <a:srgbClr val="4F81BD"/>
            </a:solidFill>
            <a:prstDash val="solid"/>
            <a:miter lim="800000"/>
            <a:headEnd type="triangle"/>
            <a:tailEnd type="triangle"/>
          </a:ln>
          <a:effectLst/>
        </p:spPr>
      </p:cxnSp>
      <p:sp>
        <p:nvSpPr>
          <p:cNvPr id="272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6242173" y="4611557"/>
            <a:ext cx="950778" cy="305667"/>
          </a:xfrm>
          <a:prstGeom prst="roundRect">
            <a:avLst/>
          </a:prstGeom>
          <a:solidFill>
            <a:srgbClr val="8064A2"/>
          </a:solidFill>
          <a:ln w="3175" cap="flat" cmpd="sng" algn="ctr">
            <a:solidFill>
              <a:srgbClr val="00206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Report Collector</a:t>
            </a:r>
          </a:p>
        </p:txBody>
      </p:sp>
      <p:sp>
        <p:nvSpPr>
          <p:cNvPr id="275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6363055" y="3402725"/>
            <a:ext cx="913481" cy="305667"/>
          </a:xfrm>
          <a:prstGeom prst="roundRect">
            <a:avLst/>
          </a:prstGeom>
          <a:solidFill>
            <a:srgbClr val="92D050"/>
          </a:solidFill>
          <a:ln w="12700" cap="flat" cmpd="sng" algn="ctr">
            <a:solidFill>
              <a:srgbClr val="9BBB5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AD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Stitcher</a:t>
            </a:r>
            <a:endParaRPr kumimoji="0" lang="en-US" altLang="ko-KR" sz="9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  <a:cs typeface="+mn-cs"/>
            </a:endParaRPr>
          </a:p>
        </p:txBody>
      </p:sp>
      <p:sp>
        <p:nvSpPr>
          <p:cNvPr id="276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6310537" y="3444296"/>
            <a:ext cx="882414" cy="305667"/>
          </a:xfrm>
          <a:prstGeom prst="roundRect">
            <a:avLst/>
          </a:prstGeom>
          <a:solidFill>
            <a:srgbClr val="92D050"/>
          </a:solidFill>
          <a:ln w="12700" cap="flat" cmpd="sng" algn="ctr">
            <a:solidFill>
              <a:srgbClr val="9BBB5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AD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Stitcher</a:t>
            </a:r>
            <a:endParaRPr kumimoji="0" lang="en-US" altLang="ko-KR" sz="9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  <a:cs typeface="+mn-cs"/>
            </a:endParaRPr>
          </a:p>
        </p:txBody>
      </p:sp>
      <p:cxnSp>
        <p:nvCxnSpPr>
          <p:cNvPr id="277" name="꺾인 연결선 276"/>
          <p:cNvCxnSpPr/>
          <p:nvPr/>
        </p:nvCxnSpPr>
        <p:spPr>
          <a:xfrm>
            <a:off x="6267456" y="2352972"/>
            <a:ext cx="428949" cy="1073422"/>
          </a:xfrm>
          <a:prstGeom prst="bentConnector2">
            <a:avLst/>
          </a:prstGeom>
          <a:noFill/>
          <a:ln w="6350" cap="flat" cmpd="sng" algn="ctr">
            <a:solidFill>
              <a:srgbClr val="4F81BD"/>
            </a:solidFill>
            <a:prstDash val="solid"/>
            <a:miter lim="800000"/>
            <a:headEnd type="triangle"/>
            <a:tailEnd type="triangle"/>
          </a:ln>
          <a:effectLst/>
        </p:spPr>
      </p:cxnSp>
      <p:pic>
        <p:nvPicPr>
          <p:cNvPr id="285" name="Picture 22" descr="ê´ë ¨ ì´ë¯¸ì§">
            <a:extLst>
              <a:ext uri="{FF2B5EF4-FFF2-40B4-BE49-F238E27FC236}">
                <a16:creationId xmlns:a16="http://schemas.microsoft.com/office/drawing/2014/main" id="{BA05A77B-1EAF-8D1E-CB9A-B468DC9A66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569"/>
          <a:stretch/>
        </p:blipFill>
        <p:spPr bwMode="auto">
          <a:xfrm>
            <a:off x="1207236" y="3843383"/>
            <a:ext cx="414933" cy="275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" name="Picture 4" descr="play iconì ëí ì´ë¯¸ì§ ê²ìê²°ê³¼">
            <a:extLst>
              <a:ext uri="{FF2B5EF4-FFF2-40B4-BE49-F238E27FC236}">
                <a16:creationId xmlns:a16="http://schemas.microsoft.com/office/drawing/2014/main" id="{0A8478DA-6218-41F1-E041-59889F497D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745" y="3576376"/>
            <a:ext cx="336649" cy="3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7" name="TextBox 286">
            <a:extLst>
              <a:ext uri="{FF2B5EF4-FFF2-40B4-BE49-F238E27FC236}">
                <a16:creationId xmlns:a16="http://schemas.microsoft.com/office/drawing/2014/main" id="{35FF6A16-D301-7C34-D602-50CF39A8BCE5}"/>
              </a:ext>
            </a:extLst>
          </p:cNvPr>
          <p:cNvSpPr txBox="1"/>
          <p:nvPr/>
        </p:nvSpPr>
        <p:spPr>
          <a:xfrm>
            <a:off x="1637617" y="3817622"/>
            <a:ext cx="87556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latinLnBrk="0"/>
            <a:r>
              <a:rPr lang="en-US" altLang="ko-KR" sz="80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VOD </a:t>
            </a:r>
            <a:r>
              <a:rPr lang="ko-KR" altLang="en-US" sz="800" b="1" dirty="0" err="1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어셋</a:t>
            </a:r>
            <a:r>
              <a:rPr lang="ko-KR" altLang="en-US" sz="80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입수</a:t>
            </a:r>
            <a:endParaRPr lang="en-US" altLang="ko-KR" sz="800" b="1" dirty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88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6550585" y="1204981"/>
            <a:ext cx="1177417" cy="213792"/>
          </a:xfrm>
          <a:prstGeom prst="roundRect">
            <a:avLst/>
          </a:prstGeom>
          <a:solidFill>
            <a:srgbClr val="4F81B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3</a:t>
            </a:r>
            <a:r>
              <a:rPr kumimoji="0" lang="en-US" altLang="ko-KR" sz="900" b="1" i="0" u="none" strike="noStrike" kern="0" cap="none" spc="0" normalizeH="0" baseline="3000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rd</a:t>
            </a: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 Party AD</a:t>
            </a:r>
          </a:p>
        </p:txBody>
      </p:sp>
      <p:sp>
        <p:nvSpPr>
          <p:cNvPr id="289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3270425" y="5134775"/>
            <a:ext cx="1177417" cy="461857"/>
          </a:xfrm>
          <a:prstGeom prst="roundRect">
            <a:avLst/>
          </a:prstGeom>
          <a:solidFill>
            <a:schemeClr val="tx1"/>
          </a:solidFill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LGU+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Channel Delivery Platform</a:t>
            </a:r>
          </a:p>
        </p:txBody>
      </p:sp>
      <p:cxnSp>
        <p:nvCxnSpPr>
          <p:cNvPr id="16" name="직선 화살표 연결선 15"/>
          <p:cNvCxnSpPr>
            <a:endCxn id="289" idx="0"/>
          </p:cNvCxnSpPr>
          <p:nvPr/>
        </p:nvCxnSpPr>
        <p:spPr>
          <a:xfrm>
            <a:off x="3211361" y="4413246"/>
            <a:ext cx="647773" cy="72152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1" name="TextBox 290">
            <a:extLst>
              <a:ext uri="{FF2B5EF4-FFF2-40B4-BE49-F238E27FC236}">
                <a16:creationId xmlns:a16="http://schemas.microsoft.com/office/drawing/2014/main" id="{35FF6A16-D301-7C34-D602-50CF39A8BCE5}"/>
              </a:ext>
            </a:extLst>
          </p:cNvPr>
          <p:cNvSpPr txBox="1"/>
          <p:nvPr/>
        </p:nvSpPr>
        <p:spPr>
          <a:xfrm>
            <a:off x="3625805" y="4774818"/>
            <a:ext cx="85953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Feed API </a:t>
            </a:r>
            <a:r>
              <a:rPr lang="ko-KR" altLang="en-US" sz="80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연동</a:t>
            </a:r>
            <a:endParaRPr lang="en-US" altLang="ko-KR" sz="800" b="1" dirty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93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2678945" y="1844397"/>
            <a:ext cx="1111522" cy="751068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9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  <a:cs typeface="+mn-cs"/>
            </a:endParaRPr>
          </a:p>
        </p:txBody>
      </p:sp>
      <p:sp>
        <p:nvSpPr>
          <p:cNvPr id="294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5229136" y="2034052"/>
            <a:ext cx="1195482" cy="515365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9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  <a:cs typeface="+mn-cs"/>
            </a:endParaRPr>
          </a:p>
        </p:txBody>
      </p:sp>
      <p:sp>
        <p:nvSpPr>
          <p:cNvPr id="295" name="TextBox 294">
            <a:extLst>
              <a:ext uri="{FF2B5EF4-FFF2-40B4-BE49-F238E27FC236}">
                <a16:creationId xmlns:a16="http://schemas.microsoft.com/office/drawing/2014/main" id="{35FF6A16-D301-7C34-D602-50CF39A8BCE5}"/>
              </a:ext>
            </a:extLst>
          </p:cNvPr>
          <p:cNvSpPr txBox="1"/>
          <p:nvPr/>
        </p:nvSpPr>
        <p:spPr>
          <a:xfrm>
            <a:off x="10421996" y="1198036"/>
            <a:ext cx="10182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CMS Solution</a:t>
            </a:r>
          </a:p>
        </p:txBody>
      </p:sp>
      <p:sp>
        <p:nvSpPr>
          <p:cNvPr id="296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9935197" y="1226096"/>
            <a:ext cx="496147" cy="210096"/>
          </a:xfrm>
          <a:prstGeom prst="roundRect">
            <a:avLst/>
          </a:prstGeom>
          <a:solidFill>
            <a:srgbClr val="8064A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457200" latinLnBrk="0"/>
            <a:endParaRPr lang="en-US" altLang="ko-KR" sz="900" b="1" kern="0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97" name="TextBox 296">
            <a:extLst>
              <a:ext uri="{FF2B5EF4-FFF2-40B4-BE49-F238E27FC236}">
                <a16:creationId xmlns:a16="http://schemas.microsoft.com/office/drawing/2014/main" id="{35FF6A16-D301-7C34-D602-50CF39A8BCE5}"/>
              </a:ext>
            </a:extLst>
          </p:cNvPr>
          <p:cNvSpPr txBox="1"/>
          <p:nvPr/>
        </p:nvSpPr>
        <p:spPr>
          <a:xfrm>
            <a:off x="10421996" y="1472725"/>
            <a:ext cx="9188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AD Solution</a:t>
            </a:r>
          </a:p>
        </p:txBody>
      </p:sp>
      <p:sp>
        <p:nvSpPr>
          <p:cNvPr id="298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9935197" y="1500785"/>
            <a:ext cx="496147" cy="210096"/>
          </a:xfrm>
          <a:prstGeom prst="roundRect">
            <a:avLst/>
          </a:prstGeom>
          <a:solidFill>
            <a:srgbClr val="F79646"/>
          </a:solidFill>
          <a:ln w="12700" cap="flat" cmpd="sng" algn="ctr">
            <a:solidFill>
              <a:srgbClr val="F79646">
                <a:lumMod val="40000"/>
                <a:lumOff val="6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457200" latinLnBrk="0"/>
            <a:endParaRPr lang="en-US" altLang="ko-KR" sz="900" b="1" kern="0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99" name="TextBox 298">
            <a:extLst>
              <a:ext uri="{FF2B5EF4-FFF2-40B4-BE49-F238E27FC236}">
                <a16:creationId xmlns:a16="http://schemas.microsoft.com/office/drawing/2014/main" id="{35FF6A16-D301-7C34-D602-50CF39A8BCE5}"/>
              </a:ext>
            </a:extLst>
          </p:cNvPr>
          <p:cNvSpPr txBox="1"/>
          <p:nvPr/>
        </p:nvSpPr>
        <p:spPr>
          <a:xfrm>
            <a:off x="10421996" y="907081"/>
            <a:ext cx="10951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Media Solution</a:t>
            </a:r>
          </a:p>
        </p:txBody>
      </p:sp>
      <p:sp>
        <p:nvSpPr>
          <p:cNvPr id="300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9935197" y="935141"/>
            <a:ext cx="496147" cy="210096"/>
          </a:xfrm>
          <a:prstGeom prst="roundRect">
            <a:avLst/>
          </a:prstGeom>
          <a:solidFill>
            <a:srgbClr val="92D0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457200" latinLnBrk="0"/>
            <a:endParaRPr lang="en-US" altLang="ko-KR" sz="900" b="1" kern="0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01" name="설명선 2 300"/>
          <p:cNvSpPr/>
          <p:nvPr/>
        </p:nvSpPr>
        <p:spPr>
          <a:xfrm>
            <a:off x="331833" y="5668563"/>
            <a:ext cx="2515122" cy="969272"/>
          </a:xfrm>
          <a:prstGeom prst="borderCallout2">
            <a:avLst>
              <a:gd name="adj1" fmla="val 19190"/>
              <a:gd name="adj2" fmla="val 101674"/>
              <a:gd name="adj3" fmla="val 19189"/>
              <a:gd name="adj4" fmla="val 110588"/>
              <a:gd name="adj5" fmla="val -76916"/>
              <a:gd name="adj6" fmla="val 129147"/>
            </a:avLst>
          </a:prstGeom>
          <a:solidFill>
            <a:schemeClr val="bg1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000" b="1" dirty="0">
                <a:solidFill>
                  <a:schemeClr val="tx1"/>
                </a:solidFill>
              </a:rPr>
              <a:t>&lt; </a:t>
            </a:r>
            <a:r>
              <a:rPr lang="en-US" altLang="ko-KR" sz="1000" b="1" dirty="0" smtClean="0">
                <a:solidFill>
                  <a:schemeClr val="tx1"/>
                </a:solidFill>
              </a:rPr>
              <a:t>VOD Meta </a:t>
            </a:r>
            <a:r>
              <a:rPr lang="ko-KR" altLang="en-US" sz="1000" b="1" dirty="0" smtClean="0">
                <a:solidFill>
                  <a:schemeClr val="tx1"/>
                </a:solidFill>
              </a:rPr>
              <a:t>연동 정보</a:t>
            </a:r>
            <a:r>
              <a:rPr lang="en-US" altLang="ko-KR" sz="1000" b="1" dirty="0" smtClean="0">
                <a:solidFill>
                  <a:schemeClr val="tx1"/>
                </a:solidFill>
              </a:rPr>
              <a:t>&gt;</a:t>
            </a:r>
          </a:p>
          <a:p>
            <a:r>
              <a:rPr lang="en-US" altLang="ko-KR" sz="900" dirty="0" err="1" smtClean="0">
                <a:solidFill>
                  <a:schemeClr val="tx1"/>
                </a:solidFill>
              </a:rPr>
              <a:t>AssetID</a:t>
            </a:r>
            <a:r>
              <a:rPr lang="en-US" altLang="ko-KR" sz="900" dirty="0" smtClean="0">
                <a:solidFill>
                  <a:schemeClr val="tx1"/>
                </a:solidFill>
              </a:rPr>
              <a:t>, </a:t>
            </a:r>
            <a:r>
              <a:rPr lang="en-US" altLang="ko-KR" sz="900" dirty="0" err="1" smtClean="0">
                <a:solidFill>
                  <a:schemeClr val="tx1"/>
                </a:solidFill>
              </a:rPr>
              <a:t>AssetLicense</a:t>
            </a:r>
            <a:r>
              <a:rPr lang="en-US" altLang="ko-KR" sz="900" dirty="0" smtClean="0">
                <a:solidFill>
                  <a:schemeClr val="tx1"/>
                </a:solidFill>
              </a:rPr>
              <a:t>, </a:t>
            </a:r>
            <a:r>
              <a:rPr lang="en-US" altLang="ko-KR" sz="900" dirty="0" err="1" smtClean="0">
                <a:solidFill>
                  <a:schemeClr val="tx1"/>
                </a:solidFill>
              </a:rPr>
              <a:t>MediaInfo</a:t>
            </a:r>
            <a:r>
              <a:rPr lang="en-US" altLang="ko-KR" sz="900" dirty="0" smtClean="0">
                <a:solidFill>
                  <a:schemeClr val="tx1"/>
                </a:solidFill>
              </a:rPr>
              <a:t>, </a:t>
            </a:r>
            <a:r>
              <a:rPr lang="en-US" altLang="ko-KR" sz="900" dirty="0" err="1" smtClean="0">
                <a:solidFill>
                  <a:schemeClr val="tx1"/>
                </a:solidFill>
              </a:rPr>
              <a:t>TitleInfo</a:t>
            </a:r>
            <a:r>
              <a:rPr lang="en-US" altLang="ko-KR" sz="900" dirty="0" smtClean="0">
                <a:solidFill>
                  <a:schemeClr val="tx1"/>
                </a:solidFill>
              </a:rPr>
              <a:t>, </a:t>
            </a:r>
            <a:r>
              <a:rPr lang="en-US" altLang="ko-KR" sz="900" dirty="0" err="1" smtClean="0">
                <a:solidFill>
                  <a:schemeClr val="tx1"/>
                </a:solidFill>
              </a:rPr>
              <a:t>ImageInfo</a:t>
            </a:r>
            <a:r>
              <a:rPr lang="en-US" altLang="ko-KR" sz="900" dirty="0" smtClean="0">
                <a:solidFill>
                  <a:schemeClr val="tx1"/>
                </a:solidFill>
              </a:rPr>
              <a:t>, </a:t>
            </a:r>
            <a:r>
              <a:rPr lang="en-US" altLang="ko-KR" sz="900" dirty="0" err="1" smtClean="0">
                <a:solidFill>
                  <a:schemeClr val="tx1"/>
                </a:solidFill>
              </a:rPr>
              <a:t>MediaURL</a:t>
            </a:r>
            <a:r>
              <a:rPr lang="en-US" altLang="ko-KR" sz="900" dirty="0" smtClean="0">
                <a:solidFill>
                  <a:schemeClr val="tx1"/>
                </a:solidFill>
              </a:rPr>
              <a:t> </a:t>
            </a:r>
            <a:r>
              <a:rPr lang="ko-KR" altLang="en-US" sz="900" dirty="0" smtClean="0">
                <a:solidFill>
                  <a:schemeClr val="tx1"/>
                </a:solidFill>
              </a:rPr>
              <a:t>등</a:t>
            </a:r>
            <a:endParaRPr lang="en-US" altLang="ko-KR" sz="900" dirty="0" smtClean="0">
              <a:solidFill>
                <a:schemeClr val="tx1"/>
              </a:solidFill>
            </a:endParaRPr>
          </a:p>
          <a:p>
            <a:endParaRPr lang="en-US" altLang="ko-KR" sz="900" dirty="0">
              <a:solidFill>
                <a:schemeClr val="tx1"/>
              </a:solidFill>
            </a:endParaRPr>
          </a:p>
          <a:p>
            <a:r>
              <a:rPr lang="en-US" altLang="ko-KR" sz="1000" b="1" dirty="0" smtClean="0">
                <a:solidFill>
                  <a:schemeClr val="tx1"/>
                </a:solidFill>
              </a:rPr>
              <a:t>&lt;DRM </a:t>
            </a:r>
            <a:r>
              <a:rPr lang="ko-KR" altLang="en-US" sz="1000" b="1" dirty="0" smtClean="0">
                <a:solidFill>
                  <a:schemeClr val="tx1"/>
                </a:solidFill>
              </a:rPr>
              <a:t>연동 정보</a:t>
            </a:r>
            <a:r>
              <a:rPr lang="en-US" altLang="ko-KR" sz="1000" b="1" dirty="0" smtClean="0">
                <a:solidFill>
                  <a:schemeClr val="tx1"/>
                </a:solidFill>
              </a:rPr>
              <a:t>&gt;</a:t>
            </a:r>
          </a:p>
          <a:p>
            <a:r>
              <a:rPr lang="en-US" altLang="ko-KR" sz="900" dirty="0" smtClean="0">
                <a:solidFill>
                  <a:schemeClr val="tx1"/>
                </a:solidFill>
              </a:rPr>
              <a:t>DRM Type, DRMURL, </a:t>
            </a:r>
            <a:r>
              <a:rPr lang="en-US" altLang="ko-KR" sz="900" dirty="0" err="1" smtClean="0">
                <a:solidFill>
                  <a:schemeClr val="tx1"/>
                </a:solidFill>
              </a:rPr>
              <a:t>DRMToken</a:t>
            </a:r>
            <a:endParaRPr lang="en-US" altLang="ko-KR" sz="900" dirty="0">
              <a:solidFill>
                <a:schemeClr val="tx1"/>
              </a:solidFill>
            </a:endParaRPr>
          </a:p>
        </p:txBody>
      </p:sp>
      <p:sp>
        <p:nvSpPr>
          <p:cNvPr id="302" name="설명선 2 301"/>
          <p:cNvSpPr/>
          <p:nvPr/>
        </p:nvSpPr>
        <p:spPr>
          <a:xfrm>
            <a:off x="216050" y="2045863"/>
            <a:ext cx="2033114" cy="1544867"/>
          </a:xfrm>
          <a:prstGeom prst="borderCallout2">
            <a:avLst>
              <a:gd name="adj1" fmla="val 56269"/>
              <a:gd name="adj2" fmla="val 103901"/>
              <a:gd name="adj3" fmla="val 56268"/>
              <a:gd name="adj4" fmla="val 109661"/>
              <a:gd name="adj5" fmla="val 105340"/>
              <a:gd name="adj6" fmla="val 130274"/>
            </a:avLst>
          </a:prstGeom>
          <a:solidFill>
            <a:schemeClr val="bg1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000" b="1" dirty="0" smtClean="0">
                <a:solidFill>
                  <a:schemeClr val="tx1"/>
                </a:solidFill>
              </a:rPr>
              <a:t>&lt;CMS Solution </a:t>
            </a:r>
            <a:r>
              <a:rPr lang="ko-KR" altLang="en-US" sz="1000" b="1" dirty="0" smtClean="0">
                <a:solidFill>
                  <a:schemeClr val="tx1"/>
                </a:solidFill>
              </a:rPr>
              <a:t>제공 기능</a:t>
            </a:r>
            <a:r>
              <a:rPr lang="en-US" altLang="ko-KR" sz="1000" b="1" dirty="0" smtClean="0">
                <a:solidFill>
                  <a:schemeClr val="tx1"/>
                </a:solidFill>
              </a:rPr>
              <a:t>&gt;</a:t>
            </a:r>
          </a:p>
          <a:p>
            <a:r>
              <a:rPr lang="en-US" altLang="ko-KR" sz="900" dirty="0" smtClean="0">
                <a:solidFill>
                  <a:schemeClr val="tx1"/>
                </a:solidFill>
              </a:rPr>
              <a:t>* VOD </a:t>
            </a:r>
            <a:r>
              <a:rPr lang="ko-KR" altLang="en-US" sz="900" dirty="0" err="1" smtClean="0">
                <a:solidFill>
                  <a:schemeClr val="tx1"/>
                </a:solidFill>
              </a:rPr>
              <a:t>어셋</a:t>
            </a:r>
            <a:r>
              <a:rPr lang="en-US" altLang="ko-KR" sz="900" dirty="0" smtClean="0">
                <a:solidFill>
                  <a:schemeClr val="tx1"/>
                </a:solidFill>
              </a:rPr>
              <a:t> </a:t>
            </a:r>
            <a:r>
              <a:rPr lang="ko-KR" altLang="en-US" sz="900" dirty="0" smtClean="0">
                <a:solidFill>
                  <a:schemeClr val="tx1"/>
                </a:solidFill>
              </a:rPr>
              <a:t>입수</a:t>
            </a:r>
            <a:endParaRPr lang="en-US" altLang="ko-KR" sz="900" dirty="0" smtClean="0">
              <a:solidFill>
                <a:schemeClr val="tx1"/>
              </a:solidFill>
            </a:endParaRPr>
          </a:p>
          <a:p>
            <a:r>
              <a:rPr lang="en-US" altLang="ko-KR" sz="900" dirty="0" smtClean="0">
                <a:solidFill>
                  <a:schemeClr val="tx1"/>
                </a:solidFill>
              </a:rPr>
              <a:t>* VOD Meta </a:t>
            </a:r>
            <a:r>
              <a:rPr lang="ko-KR" altLang="en-US" sz="900" dirty="0" smtClean="0">
                <a:solidFill>
                  <a:schemeClr val="tx1"/>
                </a:solidFill>
              </a:rPr>
              <a:t>정보 등록</a:t>
            </a:r>
            <a:endParaRPr lang="en-US" altLang="ko-KR" sz="900" dirty="0" smtClean="0">
              <a:solidFill>
                <a:schemeClr val="tx1"/>
              </a:solidFill>
            </a:endParaRPr>
          </a:p>
          <a:p>
            <a:r>
              <a:rPr lang="en-US" altLang="ko-KR" sz="900" dirty="0" smtClean="0">
                <a:solidFill>
                  <a:schemeClr val="tx1"/>
                </a:solidFill>
              </a:rPr>
              <a:t>* VOD </a:t>
            </a:r>
            <a:r>
              <a:rPr lang="ko-KR" altLang="en-US" sz="900" dirty="0" smtClean="0">
                <a:solidFill>
                  <a:schemeClr val="tx1"/>
                </a:solidFill>
              </a:rPr>
              <a:t>미디어 가공</a:t>
            </a:r>
            <a:endParaRPr lang="en-US" altLang="ko-KR" sz="900" dirty="0" smtClean="0">
              <a:solidFill>
                <a:schemeClr val="tx1"/>
              </a:solidFill>
            </a:endParaRPr>
          </a:p>
          <a:p>
            <a:r>
              <a:rPr lang="en-US" altLang="ko-KR" sz="800" dirty="0" smtClean="0">
                <a:solidFill>
                  <a:schemeClr val="tx1"/>
                </a:solidFill>
              </a:rPr>
              <a:t> - Transcoding (Multi Profile)</a:t>
            </a:r>
          </a:p>
          <a:p>
            <a:r>
              <a:rPr lang="en-US" altLang="ko-KR" sz="800" dirty="0" smtClean="0">
                <a:solidFill>
                  <a:schemeClr val="tx1"/>
                </a:solidFill>
              </a:rPr>
              <a:t> - Multi DRM Packaging </a:t>
            </a:r>
            <a:r>
              <a:rPr lang="ko-KR" altLang="en-US" sz="800" dirty="0" smtClean="0">
                <a:solidFill>
                  <a:schemeClr val="tx1"/>
                </a:solidFill>
              </a:rPr>
              <a:t>관리</a:t>
            </a:r>
            <a:endParaRPr lang="en-US" altLang="ko-KR" sz="800" dirty="0" smtClean="0">
              <a:solidFill>
                <a:schemeClr val="tx1"/>
              </a:solidFill>
            </a:endParaRPr>
          </a:p>
          <a:p>
            <a:r>
              <a:rPr lang="en-US" altLang="ko-KR" sz="800" dirty="0">
                <a:solidFill>
                  <a:schemeClr val="tx1"/>
                </a:solidFill>
              </a:rPr>
              <a:t> </a:t>
            </a:r>
            <a:r>
              <a:rPr lang="en-US" altLang="ko-KR" sz="800" dirty="0" smtClean="0">
                <a:solidFill>
                  <a:schemeClr val="tx1"/>
                </a:solidFill>
              </a:rPr>
              <a:t>- Thumbnail </a:t>
            </a:r>
            <a:r>
              <a:rPr lang="ko-KR" altLang="en-US" sz="800" dirty="0" smtClean="0">
                <a:solidFill>
                  <a:schemeClr val="tx1"/>
                </a:solidFill>
              </a:rPr>
              <a:t>추출</a:t>
            </a:r>
            <a:endParaRPr lang="en-US" altLang="ko-KR" sz="800" dirty="0" smtClean="0">
              <a:solidFill>
                <a:schemeClr val="tx1"/>
              </a:solidFill>
            </a:endParaRPr>
          </a:p>
          <a:p>
            <a:r>
              <a:rPr lang="en-US" altLang="ko-KR" sz="900" dirty="0" smtClean="0">
                <a:solidFill>
                  <a:schemeClr val="tx1"/>
                </a:solidFill>
              </a:rPr>
              <a:t>* </a:t>
            </a:r>
            <a:r>
              <a:rPr lang="ko-KR" altLang="en-US" sz="900" dirty="0" smtClean="0">
                <a:solidFill>
                  <a:schemeClr val="tx1"/>
                </a:solidFill>
              </a:rPr>
              <a:t>광고 삽입 지점 설정</a:t>
            </a:r>
            <a:endParaRPr lang="en-US" altLang="ko-KR" sz="900" dirty="0" smtClean="0">
              <a:solidFill>
                <a:schemeClr val="tx1"/>
              </a:solidFill>
            </a:endParaRPr>
          </a:p>
          <a:p>
            <a:r>
              <a:rPr lang="en-US" altLang="ko-KR" sz="800" dirty="0" smtClean="0">
                <a:solidFill>
                  <a:schemeClr val="tx1"/>
                </a:solidFill>
              </a:rPr>
              <a:t> - Pre/Mid/Post/Custom</a:t>
            </a:r>
          </a:p>
          <a:p>
            <a:r>
              <a:rPr lang="en-US" altLang="ko-KR" sz="900" dirty="0" smtClean="0">
                <a:solidFill>
                  <a:schemeClr val="tx1"/>
                </a:solidFill>
              </a:rPr>
              <a:t>* </a:t>
            </a:r>
            <a:r>
              <a:rPr lang="ko-KR" altLang="en-US" sz="900" dirty="0" smtClean="0">
                <a:solidFill>
                  <a:schemeClr val="tx1"/>
                </a:solidFill>
              </a:rPr>
              <a:t>미디어</a:t>
            </a:r>
            <a:r>
              <a:rPr lang="en-US" altLang="ko-KR" sz="900" dirty="0" smtClean="0">
                <a:solidFill>
                  <a:schemeClr val="tx1"/>
                </a:solidFill>
              </a:rPr>
              <a:t> </a:t>
            </a:r>
            <a:r>
              <a:rPr lang="ko-KR" altLang="en-US" sz="900" dirty="0" smtClean="0">
                <a:solidFill>
                  <a:schemeClr val="tx1"/>
                </a:solidFill>
              </a:rPr>
              <a:t>배포 </a:t>
            </a:r>
            <a:r>
              <a:rPr lang="en-US" altLang="ko-KR" sz="900" dirty="0" smtClean="0">
                <a:solidFill>
                  <a:schemeClr val="tx1"/>
                </a:solidFill>
              </a:rPr>
              <a:t>(To Media Solution)</a:t>
            </a:r>
          </a:p>
        </p:txBody>
      </p:sp>
      <p:sp>
        <p:nvSpPr>
          <p:cNvPr id="303" name="설명선 2 302"/>
          <p:cNvSpPr/>
          <p:nvPr/>
        </p:nvSpPr>
        <p:spPr>
          <a:xfrm>
            <a:off x="7613254" y="4832212"/>
            <a:ext cx="2294436" cy="917800"/>
          </a:xfrm>
          <a:prstGeom prst="borderCallout2">
            <a:avLst>
              <a:gd name="adj1" fmla="val 75876"/>
              <a:gd name="adj2" fmla="val -1829"/>
              <a:gd name="adj3" fmla="val 75875"/>
              <a:gd name="adj4" fmla="val -9038"/>
              <a:gd name="adj5" fmla="val -64601"/>
              <a:gd name="adj6" fmla="val -29126"/>
            </a:avLst>
          </a:prstGeom>
          <a:solidFill>
            <a:schemeClr val="bg1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000" b="1" dirty="0" smtClean="0">
                <a:solidFill>
                  <a:schemeClr val="tx1"/>
                </a:solidFill>
              </a:rPr>
              <a:t>&lt;Media Solution </a:t>
            </a:r>
            <a:r>
              <a:rPr lang="ko-KR" altLang="en-US" sz="1000" b="1" dirty="0" smtClean="0">
                <a:solidFill>
                  <a:schemeClr val="tx1"/>
                </a:solidFill>
              </a:rPr>
              <a:t>제공 기능</a:t>
            </a:r>
            <a:r>
              <a:rPr lang="en-US" altLang="ko-KR" sz="1000" b="1" dirty="0" smtClean="0">
                <a:solidFill>
                  <a:schemeClr val="tx1"/>
                </a:solidFill>
              </a:rPr>
              <a:t>&gt;</a:t>
            </a:r>
          </a:p>
          <a:p>
            <a:r>
              <a:rPr lang="en-US" altLang="ko-KR" sz="900" dirty="0">
                <a:solidFill>
                  <a:schemeClr val="tx1"/>
                </a:solidFill>
              </a:rPr>
              <a:t>* Multi DRM Packaging </a:t>
            </a:r>
            <a:r>
              <a:rPr lang="ko-KR" altLang="en-US" sz="900" dirty="0">
                <a:solidFill>
                  <a:schemeClr val="tx1"/>
                </a:solidFill>
              </a:rPr>
              <a:t>수행</a:t>
            </a:r>
            <a:endParaRPr lang="en-US" altLang="ko-KR" sz="900" dirty="0" smtClean="0">
              <a:solidFill>
                <a:schemeClr val="tx1"/>
              </a:solidFill>
            </a:endParaRPr>
          </a:p>
          <a:p>
            <a:r>
              <a:rPr lang="en-US" altLang="ko-KR" sz="900" dirty="0" smtClean="0">
                <a:solidFill>
                  <a:schemeClr val="tx1"/>
                </a:solidFill>
              </a:rPr>
              <a:t>* HTTP/HLS </a:t>
            </a:r>
            <a:r>
              <a:rPr lang="ko-KR" altLang="en-US" sz="900" dirty="0" smtClean="0">
                <a:solidFill>
                  <a:schemeClr val="tx1"/>
                </a:solidFill>
              </a:rPr>
              <a:t>기반 </a:t>
            </a:r>
            <a:r>
              <a:rPr lang="en-US" altLang="ko-KR" sz="900" dirty="0" smtClean="0">
                <a:solidFill>
                  <a:schemeClr val="tx1"/>
                </a:solidFill>
              </a:rPr>
              <a:t>VOD Content Delivery</a:t>
            </a:r>
            <a:endParaRPr lang="en-US" altLang="ko-KR" sz="900" dirty="0">
              <a:solidFill>
                <a:schemeClr val="tx1"/>
              </a:solidFill>
            </a:endParaRPr>
          </a:p>
          <a:p>
            <a:r>
              <a:rPr lang="en-US" altLang="ko-KR" sz="900" dirty="0" smtClean="0">
                <a:solidFill>
                  <a:schemeClr val="tx1"/>
                </a:solidFill>
              </a:rPr>
              <a:t>* VAST 3.0 </a:t>
            </a:r>
            <a:r>
              <a:rPr lang="ko-KR" altLang="en-US" sz="900" dirty="0" smtClean="0">
                <a:solidFill>
                  <a:schemeClr val="tx1"/>
                </a:solidFill>
              </a:rPr>
              <a:t>기반 </a:t>
            </a:r>
            <a:r>
              <a:rPr lang="en-US" altLang="ko-KR" sz="900" dirty="0" smtClean="0">
                <a:solidFill>
                  <a:schemeClr val="tx1"/>
                </a:solidFill>
              </a:rPr>
              <a:t>AD System </a:t>
            </a:r>
            <a:r>
              <a:rPr lang="ko-KR" altLang="en-US" sz="900" dirty="0" smtClean="0">
                <a:solidFill>
                  <a:schemeClr val="tx1"/>
                </a:solidFill>
              </a:rPr>
              <a:t>결정 연동</a:t>
            </a:r>
            <a:endParaRPr lang="en-US" altLang="ko-KR" sz="900" dirty="0" smtClean="0">
              <a:solidFill>
                <a:schemeClr val="tx1"/>
              </a:solidFill>
            </a:endParaRPr>
          </a:p>
          <a:p>
            <a:r>
              <a:rPr lang="en-US" altLang="ko-KR" sz="900" dirty="0" smtClean="0">
                <a:solidFill>
                  <a:schemeClr val="tx1"/>
                </a:solidFill>
              </a:rPr>
              <a:t>* </a:t>
            </a:r>
            <a:r>
              <a:rPr lang="ko-KR" altLang="en-US" sz="900" dirty="0" smtClean="0">
                <a:solidFill>
                  <a:schemeClr val="tx1"/>
                </a:solidFill>
              </a:rPr>
              <a:t>광고 정책 기반 </a:t>
            </a:r>
            <a:r>
              <a:rPr lang="en-US" altLang="ko-KR" sz="900" dirty="0" smtClean="0">
                <a:solidFill>
                  <a:schemeClr val="tx1"/>
                </a:solidFill>
              </a:rPr>
              <a:t>AD Content </a:t>
            </a:r>
            <a:r>
              <a:rPr lang="ko-KR" altLang="en-US" sz="900" dirty="0" smtClean="0">
                <a:solidFill>
                  <a:schemeClr val="tx1"/>
                </a:solidFill>
              </a:rPr>
              <a:t>삽입 </a:t>
            </a:r>
            <a:endParaRPr lang="en-US" altLang="ko-KR" sz="900" dirty="0" smtClean="0">
              <a:solidFill>
                <a:schemeClr val="tx1"/>
              </a:solidFill>
            </a:endParaRPr>
          </a:p>
          <a:p>
            <a:r>
              <a:rPr lang="en-US" altLang="ko-KR" sz="800" dirty="0">
                <a:solidFill>
                  <a:schemeClr val="tx1"/>
                </a:solidFill>
              </a:rPr>
              <a:t> - </a:t>
            </a:r>
            <a:r>
              <a:rPr lang="en-US" altLang="ko-KR" sz="800" dirty="0" smtClean="0">
                <a:solidFill>
                  <a:schemeClr val="tx1"/>
                </a:solidFill>
              </a:rPr>
              <a:t>Pre/Mid/Post/Custom</a:t>
            </a:r>
          </a:p>
        </p:txBody>
      </p:sp>
      <p:sp>
        <p:nvSpPr>
          <p:cNvPr id="304" name="사각형: 둥근 모서리 8">
            <a:extLst>
              <a:ext uri="{FF2B5EF4-FFF2-40B4-BE49-F238E27FC236}">
                <a16:creationId xmlns:a16="http://schemas.microsoft.com/office/drawing/2014/main" id="{1F2038A2-BB3E-9C29-D5DB-8F9C85403D3D}"/>
              </a:ext>
            </a:extLst>
          </p:cNvPr>
          <p:cNvSpPr/>
          <p:nvPr/>
        </p:nvSpPr>
        <p:spPr>
          <a:xfrm>
            <a:off x="5308893" y="5130092"/>
            <a:ext cx="1177417" cy="461857"/>
          </a:xfrm>
          <a:prstGeom prst="roundRect">
            <a:avLst/>
          </a:prstGeom>
          <a:solidFill>
            <a:schemeClr val="tx1"/>
          </a:solidFill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DRM System</a:t>
            </a:r>
          </a:p>
        </p:txBody>
      </p:sp>
      <p:cxnSp>
        <p:nvCxnSpPr>
          <p:cNvPr id="19" name="꺾인 연결선 18"/>
          <p:cNvCxnSpPr>
            <a:stCxn id="261" idx="3"/>
            <a:endCxn id="304" idx="1"/>
          </p:cNvCxnSpPr>
          <p:nvPr/>
        </p:nvCxnSpPr>
        <p:spPr>
          <a:xfrm>
            <a:off x="3968367" y="4009191"/>
            <a:ext cx="1340526" cy="1351830"/>
          </a:xfrm>
          <a:prstGeom prst="bentConnector3">
            <a:avLst>
              <a:gd name="adj1" fmla="val 45825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5" name="TextBox 304">
            <a:extLst>
              <a:ext uri="{FF2B5EF4-FFF2-40B4-BE49-F238E27FC236}">
                <a16:creationId xmlns:a16="http://schemas.microsoft.com/office/drawing/2014/main" id="{35FF6A16-D301-7C34-D602-50CF39A8BCE5}"/>
              </a:ext>
            </a:extLst>
          </p:cNvPr>
          <p:cNvSpPr txBox="1"/>
          <p:nvPr/>
        </p:nvSpPr>
        <p:spPr>
          <a:xfrm>
            <a:off x="3918025" y="4417868"/>
            <a:ext cx="12057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DRM </a:t>
            </a:r>
            <a:r>
              <a:rPr lang="ko-KR" altLang="en-US" sz="80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암호화 </a:t>
            </a:r>
            <a:r>
              <a:rPr lang="en-US" altLang="ko-KR" sz="80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Key </a:t>
            </a:r>
            <a:r>
              <a:rPr lang="ko-KR" altLang="en-US" sz="80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연동</a:t>
            </a:r>
            <a:endParaRPr lang="en-US" altLang="ko-KR" sz="800" b="1" dirty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6" name="오른쪽으로 구부러진 화살표 25"/>
          <p:cNvSpPr/>
          <p:nvPr/>
        </p:nvSpPr>
        <p:spPr>
          <a:xfrm>
            <a:off x="2417053" y="4238277"/>
            <a:ext cx="214267" cy="152834"/>
          </a:xfrm>
          <a:prstGeom prst="curv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06" name="TextBox 305">
            <a:extLst>
              <a:ext uri="{FF2B5EF4-FFF2-40B4-BE49-F238E27FC236}">
                <a16:creationId xmlns:a16="http://schemas.microsoft.com/office/drawing/2014/main" id="{35FF6A16-D301-7C34-D602-50CF39A8BCE5}"/>
              </a:ext>
            </a:extLst>
          </p:cNvPr>
          <p:cNvSpPr txBox="1"/>
          <p:nvPr/>
        </p:nvSpPr>
        <p:spPr>
          <a:xfrm>
            <a:off x="1497670" y="4206972"/>
            <a:ext cx="97815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latinLnBrk="0"/>
            <a:r>
              <a:rPr lang="en-US" altLang="ko-KR" sz="80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VOD </a:t>
            </a:r>
            <a:r>
              <a:rPr lang="ko-KR" altLang="en-US" sz="80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미디어 가공</a:t>
            </a:r>
            <a:endParaRPr lang="en-US" altLang="ko-KR" sz="800" b="1" dirty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31" name="꺾인 연결선 30"/>
          <p:cNvCxnSpPr>
            <a:stCxn id="251" idx="2"/>
            <a:endCxn id="304" idx="2"/>
          </p:cNvCxnSpPr>
          <p:nvPr/>
        </p:nvCxnSpPr>
        <p:spPr>
          <a:xfrm rot="5400000">
            <a:off x="7050850" y="2621129"/>
            <a:ext cx="1817573" cy="4124067"/>
          </a:xfrm>
          <a:prstGeom prst="bentConnector3">
            <a:avLst>
              <a:gd name="adj1" fmla="val 118224"/>
            </a:avLst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" name="TextBox 306">
            <a:extLst>
              <a:ext uri="{FF2B5EF4-FFF2-40B4-BE49-F238E27FC236}">
                <a16:creationId xmlns:a16="http://schemas.microsoft.com/office/drawing/2014/main" id="{35FF6A16-D301-7C34-D602-50CF39A8BCE5}"/>
              </a:ext>
            </a:extLst>
          </p:cNvPr>
          <p:cNvSpPr txBox="1"/>
          <p:nvPr/>
        </p:nvSpPr>
        <p:spPr>
          <a:xfrm>
            <a:off x="7518764" y="5926528"/>
            <a:ext cx="12057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DRM </a:t>
            </a:r>
            <a:r>
              <a:rPr lang="ko-KR" altLang="en-US" sz="800" b="1" dirty="0" err="1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복호화</a:t>
            </a:r>
            <a:r>
              <a:rPr lang="ko-KR" altLang="en-US" sz="80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80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Key </a:t>
            </a:r>
            <a:r>
              <a:rPr lang="ko-KR" altLang="en-US" sz="80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연동</a:t>
            </a:r>
            <a:endParaRPr lang="en-US" altLang="ko-KR" sz="800" b="1" dirty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09" name="설명선 2 308"/>
          <p:cNvSpPr/>
          <p:nvPr/>
        </p:nvSpPr>
        <p:spPr>
          <a:xfrm>
            <a:off x="57197" y="1283610"/>
            <a:ext cx="2272317" cy="404489"/>
          </a:xfrm>
          <a:prstGeom prst="borderCallout2">
            <a:avLst>
              <a:gd name="adj1" fmla="val 56269"/>
              <a:gd name="adj2" fmla="val 103901"/>
              <a:gd name="adj3" fmla="val 56268"/>
              <a:gd name="adj4" fmla="val 109661"/>
              <a:gd name="adj5" fmla="val 158395"/>
              <a:gd name="adj6" fmla="val 118530"/>
            </a:avLst>
          </a:prstGeom>
          <a:solidFill>
            <a:schemeClr val="bg1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000" b="1" dirty="0" smtClean="0">
                <a:solidFill>
                  <a:schemeClr val="tx1"/>
                </a:solidFill>
              </a:rPr>
              <a:t>&lt;AD Solution – Admin </a:t>
            </a:r>
            <a:r>
              <a:rPr lang="ko-KR" altLang="en-US" sz="1000" b="1" dirty="0" smtClean="0">
                <a:solidFill>
                  <a:schemeClr val="tx1"/>
                </a:solidFill>
              </a:rPr>
              <a:t>제공 기능</a:t>
            </a:r>
            <a:r>
              <a:rPr lang="en-US" altLang="ko-KR" sz="1000" b="1" dirty="0" smtClean="0">
                <a:solidFill>
                  <a:schemeClr val="tx1"/>
                </a:solidFill>
              </a:rPr>
              <a:t>&gt;</a:t>
            </a:r>
          </a:p>
          <a:p>
            <a:r>
              <a:rPr lang="en-US" altLang="ko-KR" sz="900" dirty="0" smtClean="0">
                <a:solidFill>
                  <a:schemeClr val="tx1"/>
                </a:solidFill>
              </a:rPr>
              <a:t>* VOD </a:t>
            </a:r>
            <a:r>
              <a:rPr lang="ko-KR" altLang="en-US" sz="900" dirty="0" smtClean="0">
                <a:solidFill>
                  <a:schemeClr val="tx1"/>
                </a:solidFill>
              </a:rPr>
              <a:t>광고 청약</a:t>
            </a:r>
            <a:r>
              <a:rPr lang="en-US" altLang="ko-KR" sz="900" dirty="0" smtClean="0">
                <a:solidFill>
                  <a:schemeClr val="tx1"/>
                </a:solidFill>
              </a:rPr>
              <a:t>, </a:t>
            </a:r>
            <a:r>
              <a:rPr lang="ko-KR" altLang="en-US" sz="900" dirty="0" smtClean="0">
                <a:solidFill>
                  <a:schemeClr val="tx1"/>
                </a:solidFill>
              </a:rPr>
              <a:t>통계</a:t>
            </a:r>
            <a:r>
              <a:rPr lang="en-US" altLang="ko-KR" sz="900" dirty="0" smtClean="0">
                <a:solidFill>
                  <a:schemeClr val="tx1"/>
                </a:solidFill>
              </a:rPr>
              <a:t>, </a:t>
            </a:r>
            <a:r>
              <a:rPr lang="ko-KR" altLang="en-US" sz="900" dirty="0" smtClean="0">
                <a:solidFill>
                  <a:schemeClr val="tx1"/>
                </a:solidFill>
              </a:rPr>
              <a:t>제어</a:t>
            </a:r>
            <a:endParaRPr lang="en-US" altLang="ko-KR" sz="900" dirty="0" smtClean="0">
              <a:solidFill>
                <a:schemeClr val="tx1"/>
              </a:solidFill>
            </a:endParaRPr>
          </a:p>
        </p:txBody>
      </p:sp>
      <p:sp>
        <p:nvSpPr>
          <p:cNvPr id="310" name="설명선 2 309"/>
          <p:cNvSpPr/>
          <p:nvPr/>
        </p:nvSpPr>
        <p:spPr>
          <a:xfrm>
            <a:off x="7619778" y="1500042"/>
            <a:ext cx="1926876" cy="541458"/>
          </a:xfrm>
          <a:prstGeom prst="borderCallout2">
            <a:avLst>
              <a:gd name="adj1" fmla="val 74723"/>
              <a:gd name="adj2" fmla="val -1654"/>
              <a:gd name="adj3" fmla="val 74722"/>
              <a:gd name="adj4" fmla="val -11038"/>
              <a:gd name="adj5" fmla="val 147947"/>
              <a:gd name="adj6" fmla="val -62869"/>
            </a:avLst>
          </a:prstGeom>
          <a:solidFill>
            <a:schemeClr val="bg1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000" b="1" dirty="0" smtClean="0">
                <a:solidFill>
                  <a:schemeClr val="tx1"/>
                </a:solidFill>
              </a:rPr>
              <a:t>&lt;AD Solution </a:t>
            </a:r>
            <a:r>
              <a:rPr lang="ko-KR" altLang="en-US" sz="1000" b="1" dirty="0" smtClean="0">
                <a:solidFill>
                  <a:schemeClr val="tx1"/>
                </a:solidFill>
              </a:rPr>
              <a:t>제공 기능</a:t>
            </a:r>
            <a:r>
              <a:rPr lang="en-US" altLang="ko-KR" sz="1000" b="1" dirty="0" smtClean="0">
                <a:solidFill>
                  <a:schemeClr val="tx1"/>
                </a:solidFill>
              </a:rPr>
              <a:t>&gt;</a:t>
            </a:r>
          </a:p>
          <a:p>
            <a:r>
              <a:rPr lang="en-US" altLang="ko-KR" sz="900" dirty="0" smtClean="0">
                <a:solidFill>
                  <a:schemeClr val="tx1"/>
                </a:solidFill>
              </a:rPr>
              <a:t>* VAST 4.0 </a:t>
            </a:r>
            <a:r>
              <a:rPr lang="ko-KR" altLang="en-US" sz="900" dirty="0" smtClean="0">
                <a:solidFill>
                  <a:schemeClr val="tx1"/>
                </a:solidFill>
              </a:rPr>
              <a:t>기반 </a:t>
            </a:r>
            <a:r>
              <a:rPr lang="en-US" altLang="ko-KR" sz="900" dirty="0" smtClean="0">
                <a:solidFill>
                  <a:schemeClr val="tx1"/>
                </a:solidFill>
              </a:rPr>
              <a:t>AD </a:t>
            </a:r>
            <a:r>
              <a:rPr lang="ko-KR" altLang="en-US" sz="900" dirty="0" smtClean="0">
                <a:solidFill>
                  <a:schemeClr val="tx1"/>
                </a:solidFill>
              </a:rPr>
              <a:t>결정 연동</a:t>
            </a:r>
            <a:endParaRPr lang="en-US" altLang="ko-KR" sz="900" dirty="0" smtClean="0">
              <a:solidFill>
                <a:schemeClr val="tx1"/>
              </a:solidFill>
            </a:endParaRPr>
          </a:p>
          <a:p>
            <a:r>
              <a:rPr lang="en-US" altLang="ko-KR" sz="900" dirty="0" smtClean="0">
                <a:solidFill>
                  <a:schemeClr val="tx1"/>
                </a:solidFill>
              </a:rPr>
              <a:t>* Multi AD </a:t>
            </a:r>
            <a:r>
              <a:rPr lang="ko-KR" altLang="en-US" sz="900" dirty="0" smtClean="0">
                <a:solidFill>
                  <a:schemeClr val="tx1"/>
                </a:solidFill>
              </a:rPr>
              <a:t>시스템 </a:t>
            </a:r>
            <a:r>
              <a:rPr lang="en-US" altLang="ko-KR" sz="900" dirty="0" smtClean="0">
                <a:solidFill>
                  <a:schemeClr val="tx1"/>
                </a:solidFill>
              </a:rPr>
              <a:t>Routing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35FF6A16-D301-7C34-D602-50CF39A8BCE5}"/>
              </a:ext>
            </a:extLst>
          </p:cNvPr>
          <p:cNvSpPr txBox="1"/>
          <p:nvPr/>
        </p:nvSpPr>
        <p:spPr>
          <a:xfrm>
            <a:off x="8876473" y="3344099"/>
            <a:ext cx="5629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latinLnBrk="0"/>
            <a:r>
              <a:rPr lang="en-US" altLang="ko-KR" sz="9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HTTPS</a:t>
            </a:r>
            <a:endParaRPr lang="en-US" altLang="ko-KR" sz="9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35FF6A16-D301-7C34-D602-50CF39A8BCE5}"/>
              </a:ext>
            </a:extLst>
          </p:cNvPr>
          <p:cNvSpPr txBox="1"/>
          <p:nvPr/>
        </p:nvSpPr>
        <p:spPr>
          <a:xfrm>
            <a:off x="7396984" y="3310697"/>
            <a:ext cx="562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latinLnBrk="0"/>
            <a:r>
              <a:rPr lang="en-US" altLang="ko-KR" sz="9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HTTP/</a:t>
            </a:r>
          </a:p>
          <a:p>
            <a:pPr defTabSz="457200" latinLnBrk="0"/>
            <a:r>
              <a:rPr lang="en-US" altLang="ko-KR" sz="9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HTTPS</a:t>
            </a:r>
            <a:endParaRPr lang="en-US" altLang="ko-KR" sz="9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64118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"/>
          <p:cNvSpPr txBox="1"/>
          <p:nvPr/>
        </p:nvSpPr>
        <p:spPr>
          <a:xfrm>
            <a:off x="10174264" y="44748"/>
            <a:ext cx="1970408" cy="2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898" marR="0" lvl="0" indent="-342898" algn="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000"/>
              <a:buFont typeface="Arial"/>
              <a:buNone/>
            </a:pPr>
            <a:r>
              <a:rPr lang="en-US" sz="1000" b="1" u="none" dirty="0">
                <a:solidFill>
                  <a:srgbClr val="7F7F7F"/>
                </a:solidFill>
                <a:latin typeface="+mn-ea"/>
                <a:cs typeface="Arial"/>
                <a:sym typeface="Arial"/>
              </a:rPr>
              <a:t>CASTIS</a:t>
            </a:r>
            <a:endParaRPr sz="1000" b="1" u="none" dirty="0">
              <a:solidFill>
                <a:srgbClr val="7F7F7F"/>
              </a:solidFill>
              <a:latin typeface="+mn-ea"/>
              <a:cs typeface="Arial"/>
              <a:sym typeface="Arial"/>
            </a:endParaRPr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D54ACB66-4255-E9AC-2211-DC2FB6827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+mn-ea"/>
              </a:rPr>
              <a:t>Connected </a:t>
            </a:r>
            <a:r>
              <a:rPr lang="en-US" altLang="ko-KR" dirty="0" smtClean="0">
                <a:latin typeface="+mn-ea"/>
              </a:rPr>
              <a:t>Car FAST </a:t>
            </a:r>
            <a:r>
              <a:rPr lang="ko-KR" altLang="en-US" dirty="0" smtClean="0">
                <a:latin typeface="+mn-ea"/>
              </a:rPr>
              <a:t>서비스</a:t>
            </a:r>
            <a:r>
              <a:rPr lang="en-US" altLang="ko-KR" dirty="0" smtClean="0">
                <a:latin typeface="+mn-ea"/>
                <a:ea typeface="+mn-ea"/>
              </a:rPr>
              <a:t> </a:t>
            </a:r>
            <a:r>
              <a:rPr lang="en-US" altLang="ko-KR" dirty="0" smtClean="0">
                <a:latin typeface="+mn-ea"/>
              </a:rPr>
              <a:t>: WBS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170" name="직사각형 169">
            <a:extLst>
              <a:ext uri="{FF2B5EF4-FFF2-40B4-BE49-F238E27FC236}">
                <a16:creationId xmlns:a16="http://schemas.microsoft.com/office/drawing/2014/main" id="{B29D2F8B-CB77-5060-3467-2F8D2D43FD5C}"/>
              </a:ext>
            </a:extLst>
          </p:cNvPr>
          <p:cNvSpPr/>
          <p:nvPr/>
        </p:nvSpPr>
        <p:spPr>
          <a:xfrm>
            <a:off x="1606713" y="1219470"/>
            <a:ext cx="8817007" cy="917934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6350" cap="flat" cmpd="sng" algn="ctr">
            <a:noFill/>
            <a:prstDash val="solid"/>
          </a:ln>
          <a:effectLst/>
        </p:spPr>
        <p:txBody>
          <a:bodyPr lIns="128016" tIns="64008" rIns="128016" bIns="64008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71" name="직사각형 170">
            <a:extLst>
              <a:ext uri="{FF2B5EF4-FFF2-40B4-BE49-F238E27FC236}">
                <a16:creationId xmlns:a16="http://schemas.microsoft.com/office/drawing/2014/main" id="{D62DCE64-3265-0A2C-694A-73E4F7671FA9}"/>
              </a:ext>
            </a:extLst>
          </p:cNvPr>
          <p:cNvSpPr/>
          <p:nvPr/>
        </p:nvSpPr>
        <p:spPr>
          <a:xfrm>
            <a:off x="1606712" y="2459286"/>
            <a:ext cx="8817007" cy="3821277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6350" cap="flat" cmpd="sng" algn="ctr">
            <a:noFill/>
            <a:prstDash val="solid"/>
          </a:ln>
          <a:effectLst/>
        </p:spPr>
        <p:txBody>
          <a:bodyPr lIns="128016" tIns="64008" rIns="128016" bIns="64008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172" name="그룹 171">
            <a:extLst>
              <a:ext uri="{FF2B5EF4-FFF2-40B4-BE49-F238E27FC236}">
                <a16:creationId xmlns:a16="http://schemas.microsoft.com/office/drawing/2014/main" id="{97BBE4D9-04A5-BFF5-4747-9E1EBE1BA76A}"/>
              </a:ext>
            </a:extLst>
          </p:cNvPr>
          <p:cNvGrpSpPr/>
          <p:nvPr/>
        </p:nvGrpSpPr>
        <p:grpSpPr>
          <a:xfrm>
            <a:off x="1893318" y="1375059"/>
            <a:ext cx="8712230" cy="610884"/>
            <a:chOff x="396900" y="1450949"/>
            <a:chExt cx="8060721" cy="958427"/>
          </a:xfrm>
        </p:grpSpPr>
        <p:grpSp>
          <p:nvGrpSpPr>
            <p:cNvPr id="173" name="그룹 172">
              <a:extLst>
                <a:ext uri="{FF2B5EF4-FFF2-40B4-BE49-F238E27FC236}">
                  <a16:creationId xmlns:a16="http://schemas.microsoft.com/office/drawing/2014/main" id="{31C208CE-12B4-EFBE-8DCF-E6A9B8BC133A}"/>
                </a:ext>
              </a:extLst>
            </p:cNvPr>
            <p:cNvGrpSpPr/>
            <p:nvPr/>
          </p:nvGrpSpPr>
          <p:grpSpPr>
            <a:xfrm>
              <a:off x="396900" y="1450949"/>
              <a:ext cx="1773247" cy="958427"/>
              <a:chOff x="-5716016" y="3131840"/>
              <a:chExt cx="1211151" cy="720080"/>
            </a:xfrm>
          </p:grpSpPr>
          <p:sp>
            <p:nvSpPr>
              <p:cNvPr id="183" name="오각형 65">
                <a:extLst>
                  <a:ext uri="{FF2B5EF4-FFF2-40B4-BE49-F238E27FC236}">
                    <a16:creationId xmlns:a16="http://schemas.microsoft.com/office/drawing/2014/main" id="{0C833EC9-443B-773F-1CCC-C76CB44D01B3}"/>
                  </a:ext>
                </a:extLst>
              </p:cNvPr>
              <p:cNvSpPr/>
              <p:nvPr/>
            </p:nvSpPr>
            <p:spPr>
              <a:xfrm>
                <a:off x="-5716016" y="3131840"/>
                <a:ext cx="1211151" cy="720080"/>
              </a:xfrm>
              <a:prstGeom prst="homePlate">
                <a:avLst/>
              </a:prstGeom>
              <a:solidFill>
                <a:sysClr val="windowText" lastClr="000000">
                  <a:alpha val="30000"/>
                </a:sys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5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184" name="TextBox 25">
                <a:extLst>
                  <a:ext uri="{FF2B5EF4-FFF2-40B4-BE49-F238E27FC236}">
                    <a16:creationId xmlns:a16="http://schemas.microsoft.com/office/drawing/2014/main" id="{272EBD2A-C6CB-C750-6459-9B7708403ED0}"/>
                  </a:ext>
                </a:extLst>
              </p:cNvPr>
              <p:cNvSpPr txBox="1"/>
              <p:nvPr/>
            </p:nvSpPr>
            <p:spPr>
              <a:xfrm>
                <a:off x="-5493785" y="3331107"/>
                <a:ext cx="617117" cy="326513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분석 </a:t>
                </a:r>
                <a:r>
                  <a:rPr kumimoji="0" lang="en-US" altLang="ko-KR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/ </a:t>
                </a:r>
                <a:r>
                  <a:rPr kumimoji="0" lang="ko-KR" alt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설계</a:t>
                </a:r>
              </a:p>
            </p:txBody>
          </p:sp>
        </p:grpSp>
        <p:grpSp>
          <p:nvGrpSpPr>
            <p:cNvPr id="174" name="그룹 173">
              <a:extLst>
                <a:ext uri="{FF2B5EF4-FFF2-40B4-BE49-F238E27FC236}">
                  <a16:creationId xmlns:a16="http://schemas.microsoft.com/office/drawing/2014/main" id="{2033DE38-FDD2-B7D9-3F7B-1485B0136807}"/>
                </a:ext>
              </a:extLst>
            </p:cNvPr>
            <p:cNvGrpSpPr/>
            <p:nvPr/>
          </p:nvGrpSpPr>
          <p:grpSpPr>
            <a:xfrm>
              <a:off x="2119090" y="1450949"/>
              <a:ext cx="1967723" cy="958427"/>
              <a:chOff x="-4566842" y="3131840"/>
              <a:chExt cx="1343982" cy="720080"/>
            </a:xfrm>
          </p:grpSpPr>
          <p:sp>
            <p:nvSpPr>
              <p:cNvPr id="181" name="갈매기형 수장 60">
                <a:extLst>
                  <a:ext uri="{FF2B5EF4-FFF2-40B4-BE49-F238E27FC236}">
                    <a16:creationId xmlns:a16="http://schemas.microsoft.com/office/drawing/2014/main" id="{268DF924-290D-2547-EEC8-002D0C6E7F7D}"/>
                  </a:ext>
                </a:extLst>
              </p:cNvPr>
              <p:cNvSpPr/>
              <p:nvPr/>
            </p:nvSpPr>
            <p:spPr>
              <a:xfrm>
                <a:off x="-4566842" y="3131840"/>
                <a:ext cx="1343982" cy="720080"/>
              </a:xfrm>
              <a:prstGeom prst="chevron">
                <a:avLst/>
              </a:prstGeom>
              <a:solidFill>
                <a:sysClr val="windowText" lastClr="000000">
                  <a:alpha val="50000"/>
                </a:sys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5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182" name="TextBox 22">
                <a:extLst>
                  <a:ext uri="{FF2B5EF4-FFF2-40B4-BE49-F238E27FC236}">
                    <a16:creationId xmlns:a16="http://schemas.microsoft.com/office/drawing/2014/main" id="{F8E986FE-0223-D583-1BC2-30C93DB0C7B3}"/>
                  </a:ext>
                </a:extLst>
              </p:cNvPr>
              <p:cNvSpPr txBox="1"/>
              <p:nvPr/>
            </p:nvSpPr>
            <p:spPr>
              <a:xfrm>
                <a:off x="-4202411" y="3331103"/>
                <a:ext cx="637378" cy="326513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2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솔루션 제공</a:t>
                </a:r>
                <a:endParaRPr kumimoji="0" lang="ko-KR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</p:txBody>
          </p:sp>
        </p:grpSp>
        <p:grpSp>
          <p:nvGrpSpPr>
            <p:cNvPr id="175" name="그룹 174">
              <a:extLst>
                <a:ext uri="{FF2B5EF4-FFF2-40B4-BE49-F238E27FC236}">
                  <a16:creationId xmlns:a16="http://schemas.microsoft.com/office/drawing/2014/main" id="{B43FEA13-E562-01DD-E434-E8FFB19DF370}"/>
                </a:ext>
              </a:extLst>
            </p:cNvPr>
            <p:cNvGrpSpPr/>
            <p:nvPr/>
          </p:nvGrpSpPr>
          <p:grpSpPr>
            <a:xfrm>
              <a:off x="3989943" y="1450949"/>
              <a:ext cx="2164223" cy="958427"/>
              <a:chOff x="-3289020" y="3131840"/>
              <a:chExt cx="1478193" cy="720080"/>
            </a:xfrm>
          </p:grpSpPr>
          <p:sp>
            <p:nvSpPr>
              <p:cNvPr id="179" name="갈매기형 수장 56">
                <a:extLst>
                  <a:ext uri="{FF2B5EF4-FFF2-40B4-BE49-F238E27FC236}">
                    <a16:creationId xmlns:a16="http://schemas.microsoft.com/office/drawing/2014/main" id="{0151A670-CC9B-1A3D-2BA0-36FDEC70432D}"/>
                  </a:ext>
                </a:extLst>
              </p:cNvPr>
              <p:cNvSpPr/>
              <p:nvPr/>
            </p:nvSpPr>
            <p:spPr>
              <a:xfrm>
                <a:off x="-3289020" y="3131840"/>
                <a:ext cx="1478193" cy="720080"/>
              </a:xfrm>
              <a:prstGeom prst="chevron">
                <a:avLst/>
              </a:prstGeom>
              <a:solidFill>
                <a:sysClr val="windowText" lastClr="000000">
                  <a:alpha val="65000"/>
                </a:sys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5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180" name="TextBox 20">
                <a:extLst>
                  <a:ext uri="{FF2B5EF4-FFF2-40B4-BE49-F238E27FC236}">
                    <a16:creationId xmlns:a16="http://schemas.microsoft.com/office/drawing/2014/main" id="{D59B53B3-7CE4-5D34-33F5-97031592C1C5}"/>
                  </a:ext>
                </a:extLst>
              </p:cNvPr>
              <p:cNvSpPr txBox="1"/>
              <p:nvPr/>
            </p:nvSpPr>
            <p:spPr>
              <a:xfrm>
                <a:off x="-2811340" y="3331109"/>
                <a:ext cx="540130" cy="326513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2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연동 검증</a:t>
                </a:r>
                <a:endParaRPr kumimoji="0" lang="en-US" altLang="ko-KR" sz="105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</p:txBody>
          </p:sp>
        </p:grpSp>
        <p:grpSp>
          <p:nvGrpSpPr>
            <p:cNvPr id="176" name="그룹 175">
              <a:extLst>
                <a:ext uri="{FF2B5EF4-FFF2-40B4-BE49-F238E27FC236}">
                  <a16:creationId xmlns:a16="http://schemas.microsoft.com/office/drawing/2014/main" id="{73B78FE3-5FD2-745B-D661-2C36418ECA4F}"/>
                </a:ext>
              </a:extLst>
            </p:cNvPr>
            <p:cNvGrpSpPr/>
            <p:nvPr/>
          </p:nvGrpSpPr>
          <p:grpSpPr>
            <a:xfrm>
              <a:off x="5906606" y="1450949"/>
              <a:ext cx="2551015" cy="958427"/>
              <a:chOff x="-4594352" y="3131840"/>
              <a:chExt cx="1742377" cy="720080"/>
            </a:xfrm>
          </p:grpSpPr>
          <p:sp>
            <p:nvSpPr>
              <p:cNvPr id="177" name="갈매기형 수장 54">
                <a:extLst>
                  <a:ext uri="{FF2B5EF4-FFF2-40B4-BE49-F238E27FC236}">
                    <a16:creationId xmlns:a16="http://schemas.microsoft.com/office/drawing/2014/main" id="{5583AD15-679E-8F59-C746-6FE53ADCE771}"/>
                  </a:ext>
                </a:extLst>
              </p:cNvPr>
              <p:cNvSpPr/>
              <p:nvPr/>
            </p:nvSpPr>
            <p:spPr>
              <a:xfrm>
                <a:off x="-4486370" y="3131840"/>
                <a:ext cx="1453746" cy="720080"/>
              </a:xfrm>
              <a:prstGeom prst="chevron">
                <a:avLst/>
              </a:prstGeom>
              <a:solidFill>
                <a:sysClr val="windowText" lastClr="000000">
                  <a:alpha val="80000"/>
                </a:sys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5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178" name="TextBox 16">
                <a:extLst>
                  <a:ext uri="{FF2B5EF4-FFF2-40B4-BE49-F238E27FC236}">
                    <a16:creationId xmlns:a16="http://schemas.microsoft.com/office/drawing/2014/main" id="{88AD24AA-FD54-107C-8004-861469081C84}"/>
                  </a:ext>
                </a:extLst>
              </p:cNvPr>
              <p:cNvSpPr txBox="1"/>
              <p:nvPr/>
            </p:nvSpPr>
            <p:spPr>
              <a:xfrm>
                <a:off x="-4594352" y="3331108"/>
                <a:ext cx="1742377" cy="326513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2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반영</a:t>
                </a:r>
                <a:endParaRPr kumimoji="0" lang="ko-KR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</p:txBody>
          </p:sp>
        </p:grpSp>
      </p:grpSp>
      <p:cxnSp>
        <p:nvCxnSpPr>
          <p:cNvPr id="185" name="직선 연결선 184">
            <a:extLst>
              <a:ext uri="{FF2B5EF4-FFF2-40B4-BE49-F238E27FC236}">
                <a16:creationId xmlns:a16="http://schemas.microsoft.com/office/drawing/2014/main" id="{EE9FB6C3-8813-8278-6123-F8A77A0C4B67}"/>
              </a:ext>
            </a:extLst>
          </p:cNvPr>
          <p:cNvCxnSpPr>
            <a:cxnSpLocks/>
          </p:cNvCxnSpPr>
          <p:nvPr/>
        </p:nvCxnSpPr>
        <p:spPr>
          <a:xfrm>
            <a:off x="1813171" y="3099781"/>
            <a:ext cx="8610548" cy="25527"/>
          </a:xfrm>
          <a:prstGeom prst="line">
            <a:avLst/>
          </a:prstGeom>
          <a:noFill/>
          <a:ln w="19050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/>
        </p:spPr>
      </p:cxnSp>
      <p:cxnSp>
        <p:nvCxnSpPr>
          <p:cNvPr id="186" name="직선 연결선 185">
            <a:extLst>
              <a:ext uri="{FF2B5EF4-FFF2-40B4-BE49-F238E27FC236}">
                <a16:creationId xmlns:a16="http://schemas.microsoft.com/office/drawing/2014/main" id="{CD0A1825-339C-3907-12DD-3E50F11642E0}"/>
              </a:ext>
            </a:extLst>
          </p:cNvPr>
          <p:cNvCxnSpPr/>
          <p:nvPr/>
        </p:nvCxnSpPr>
        <p:spPr>
          <a:xfrm>
            <a:off x="3079959" y="2621761"/>
            <a:ext cx="0" cy="3636639"/>
          </a:xfrm>
          <a:prstGeom prst="line">
            <a:avLst/>
          </a:prstGeom>
          <a:noFill/>
          <a:ln w="19050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/>
        </p:spPr>
      </p:cxnSp>
      <p:cxnSp>
        <p:nvCxnSpPr>
          <p:cNvPr id="187" name="직선 연결선 186">
            <a:extLst>
              <a:ext uri="{FF2B5EF4-FFF2-40B4-BE49-F238E27FC236}">
                <a16:creationId xmlns:a16="http://schemas.microsoft.com/office/drawing/2014/main" id="{E71FCF90-3857-AE73-8DBB-600C4587D145}"/>
              </a:ext>
            </a:extLst>
          </p:cNvPr>
          <p:cNvCxnSpPr>
            <a:cxnSpLocks/>
          </p:cNvCxnSpPr>
          <p:nvPr/>
        </p:nvCxnSpPr>
        <p:spPr>
          <a:xfrm>
            <a:off x="1813171" y="3941585"/>
            <a:ext cx="8610548" cy="0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</p:cxnSp>
      <p:sp>
        <p:nvSpPr>
          <p:cNvPr id="188" name="TextBox 29">
            <a:extLst>
              <a:ext uri="{FF2B5EF4-FFF2-40B4-BE49-F238E27FC236}">
                <a16:creationId xmlns:a16="http://schemas.microsoft.com/office/drawing/2014/main" id="{4A3B39CB-F73F-9236-EE33-C1E418A4BB55}"/>
              </a:ext>
            </a:extLst>
          </p:cNvPr>
          <p:cNvSpPr txBox="1"/>
          <p:nvPr/>
        </p:nvSpPr>
        <p:spPr>
          <a:xfrm>
            <a:off x="1829792" y="3399388"/>
            <a:ext cx="10733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요구사항 분석 </a:t>
            </a:r>
            <a:r>
              <a:rPr kumimoji="0" lang="en-US" altLang="ko-K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/</a:t>
            </a:r>
            <a:r>
              <a:rPr kumimoji="0" lang="ko-KR" alt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설계</a:t>
            </a:r>
          </a:p>
        </p:txBody>
      </p:sp>
      <p:cxnSp>
        <p:nvCxnSpPr>
          <p:cNvPr id="189" name="직선 연결선 188">
            <a:extLst>
              <a:ext uri="{FF2B5EF4-FFF2-40B4-BE49-F238E27FC236}">
                <a16:creationId xmlns:a16="http://schemas.microsoft.com/office/drawing/2014/main" id="{FB2B9487-C57A-0067-E938-6A200C848FFC}"/>
              </a:ext>
            </a:extLst>
          </p:cNvPr>
          <p:cNvCxnSpPr/>
          <p:nvPr/>
        </p:nvCxnSpPr>
        <p:spPr>
          <a:xfrm flipH="1" flipV="1">
            <a:off x="2137196" y="2676105"/>
            <a:ext cx="942763" cy="423676"/>
          </a:xfrm>
          <a:prstGeom prst="line">
            <a:avLst/>
          </a:prstGeom>
          <a:noFill/>
          <a:ln w="19050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/>
        </p:spPr>
      </p:cxnSp>
      <p:sp>
        <p:nvSpPr>
          <p:cNvPr id="190" name="TextBox 31">
            <a:extLst>
              <a:ext uri="{FF2B5EF4-FFF2-40B4-BE49-F238E27FC236}">
                <a16:creationId xmlns:a16="http://schemas.microsoft.com/office/drawing/2014/main" id="{DBCCE0E7-B108-58C8-56D5-7FFA35579BCD}"/>
              </a:ext>
            </a:extLst>
          </p:cNvPr>
          <p:cNvSpPr txBox="1"/>
          <p:nvPr/>
        </p:nvSpPr>
        <p:spPr>
          <a:xfrm>
            <a:off x="2574872" y="2603696"/>
            <a:ext cx="4547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기간</a:t>
            </a:r>
            <a:endParaRPr kumimoji="0" lang="ko-KR" altLang="en-US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91" name="TextBox 32">
            <a:extLst>
              <a:ext uri="{FF2B5EF4-FFF2-40B4-BE49-F238E27FC236}">
                <a16:creationId xmlns:a16="http://schemas.microsoft.com/office/drawing/2014/main" id="{EC1DB45C-F0CC-7FF5-3147-549D9AC057B8}"/>
              </a:ext>
            </a:extLst>
          </p:cNvPr>
          <p:cNvSpPr txBox="1"/>
          <p:nvPr/>
        </p:nvSpPr>
        <p:spPr>
          <a:xfrm>
            <a:off x="2064568" y="2840031"/>
            <a:ext cx="550257" cy="273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업무</a:t>
            </a:r>
            <a:endParaRPr kumimoji="0" lang="ko-KR" altLang="en-US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cxnSp>
        <p:nvCxnSpPr>
          <p:cNvPr id="192" name="직선 연결선 191">
            <a:extLst>
              <a:ext uri="{FF2B5EF4-FFF2-40B4-BE49-F238E27FC236}">
                <a16:creationId xmlns:a16="http://schemas.microsoft.com/office/drawing/2014/main" id="{85D15D18-393C-F924-979E-B6E278776926}"/>
              </a:ext>
            </a:extLst>
          </p:cNvPr>
          <p:cNvCxnSpPr/>
          <p:nvPr/>
        </p:nvCxnSpPr>
        <p:spPr>
          <a:xfrm>
            <a:off x="5394433" y="3095238"/>
            <a:ext cx="0" cy="3163162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</p:cxnSp>
      <p:sp>
        <p:nvSpPr>
          <p:cNvPr id="193" name="TextBox 37">
            <a:extLst>
              <a:ext uri="{FF2B5EF4-FFF2-40B4-BE49-F238E27FC236}">
                <a16:creationId xmlns:a16="http://schemas.microsoft.com/office/drawing/2014/main" id="{931C96EC-3223-5007-4E9D-167601002428}"/>
              </a:ext>
            </a:extLst>
          </p:cNvPr>
          <p:cNvSpPr txBox="1"/>
          <p:nvPr/>
        </p:nvSpPr>
        <p:spPr>
          <a:xfrm>
            <a:off x="1649529" y="5735157"/>
            <a:ext cx="14349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상용 시스템 반영</a:t>
            </a:r>
            <a:endParaRPr kumimoji="0" lang="en-US" altLang="ko-KR" sz="10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000" b="1" dirty="0" smtClean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및 안정화</a:t>
            </a:r>
            <a:endParaRPr kumimoji="0" lang="ko-KR" altLang="en-US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94" name="TextBox 38">
            <a:extLst>
              <a:ext uri="{FF2B5EF4-FFF2-40B4-BE49-F238E27FC236}">
                <a16:creationId xmlns:a16="http://schemas.microsoft.com/office/drawing/2014/main" id="{F319C9FE-B2BC-DB74-6DAC-79B60B4C0B21}"/>
              </a:ext>
            </a:extLst>
          </p:cNvPr>
          <p:cNvSpPr txBox="1"/>
          <p:nvPr/>
        </p:nvSpPr>
        <p:spPr>
          <a:xfrm>
            <a:off x="3340930" y="2663116"/>
            <a:ext cx="11090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1</a:t>
            </a:r>
            <a:r>
              <a:rPr kumimoji="0" lang="ko-KR" alt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월</a:t>
            </a:r>
          </a:p>
        </p:txBody>
      </p:sp>
      <p:cxnSp>
        <p:nvCxnSpPr>
          <p:cNvPr id="195" name="직선 연결선 194">
            <a:extLst>
              <a:ext uri="{FF2B5EF4-FFF2-40B4-BE49-F238E27FC236}">
                <a16:creationId xmlns:a16="http://schemas.microsoft.com/office/drawing/2014/main" id="{7A930B08-32A5-C98B-DB5E-FCEC94790D21}"/>
              </a:ext>
            </a:extLst>
          </p:cNvPr>
          <p:cNvCxnSpPr>
            <a:cxnSpLocks/>
          </p:cNvCxnSpPr>
          <p:nvPr/>
        </p:nvCxnSpPr>
        <p:spPr>
          <a:xfrm>
            <a:off x="1813171" y="4795742"/>
            <a:ext cx="8610548" cy="0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</p:cxnSp>
      <p:cxnSp>
        <p:nvCxnSpPr>
          <p:cNvPr id="196" name="직선 연결선 195">
            <a:extLst>
              <a:ext uri="{FF2B5EF4-FFF2-40B4-BE49-F238E27FC236}">
                <a16:creationId xmlns:a16="http://schemas.microsoft.com/office/drawing/2014/main" id="{26C79AF8-855E-CB7D-2945-C9E093B977D9}"/>
              </a:ext>
            </a:extLst>
          </p:cNvPr>
          <p:cNvCxnSpPr>
            <a:cxnSpLocks/>
          </p:cNvCxnSpPr>
          <p:nvPr/>
        </p:nvCxnSpPr>
        <p:spPr>
          <a:xfrm>
            <a:off x="1813171" y="5587830"/>
            <a:ext cx="8610548" cy="0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</p:cxnSp>
      <p:sp>
        <p:nvSpPr>
          <p:cNvPr id="197" name="TextBox 94">
            <a:extLst>
              <a:ext uri="{FF2B5EF4-FFF2-40B4-BE49-F238E27FC236}">
                <a16:creationId xmlns:a16="http://schemas.microsoft.com/office/drawing/2014/main" id="{65BE029E-1B42-ABDC-7284-788244972B06}"/>
              </a:ext>
            </a:extLst>
          </p:cNvPr>
          <p:cNvSpPr txBox="1"/>
          <p:nvPr/>
        </p:nvSpPr>
        <p:spPr>
          <a:xfrm>
            <a:off x="1814554" y="5018457"/>
            <a:ext cx="11398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000" b="1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연동 </a:t>
            </a:r>
            <a:r>
              <a:rPr lang="ko-KR" altLang="en-US" sz="1000" b="1" dirty="0" smtClean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검증</a:t>
            </a:r>
            <a:endParaRPr lang="en-US" altLang="ko-KR" sz="1000" b="1" dirty="0" smtClean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  <a:p>
            <a:pPr algn="ctr"/>
            <a:r>
              <a:rPr lang="en-US" altLang="ko-KR" sz="1000" b="1" dirty="0" smtClean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(DRM, CDP </a:t>
            </a:r>
            <a:r>
              <a:rPr lang="ko-KR" altLang="en-US" sz="1000" b="1" dirty="0" smtClean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등</a:t>
            </a:r>
            <a:r>
              <a:rPr lang="en-US" altLang="ko-KR" sz="1000" b="1" dirty="0" smtClean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)</a:t>
            </a:r>
            <a:endParaRPr lang="ko-KR" altLang="en-US" sz="1000" b="1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198" name="TextBox 95">
            <a:extLst>
              <a:ext uri="{FF2B5EF4-FFF2-40B4-BE49-F238E27FC236}">
                <a16:creationId xmlns:a16="http://schemas.microsoft.com/office/drawing/2014/main" id="{2E4D5AFC-3752-41D1-7183-1F52D60A5C78}"/>
              </a:ext>
            </a:extLst>
          </p:cNvPr>
          <p:cNvSpPr txBox="1"/>
          <p:nvPr/>
        </p:nvSpPr>
        <p:spPr>
          <a:xfrm>
            <a:off x="1851878" y="4219678"/>
            <a:ext cx="10203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000" b="1" dirty="0" smtClean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솔루션 제공</a:t>
            </a:r>
            <a:endParaRPr lang="en-US" altLang="ko-KR" sz="1000" b="1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  <a:p>
            <a:pPr algn="ctr"/>
            <a:r>
              <a:rPr lang="en-US" altLang="ko-KR" sz="1000" b="1" dirty="0" smtClean="0">
                <a:solidFill>
                  <a:prstClr val="black"/>
                </a:solidFill>
              </a:rPr>
              <a:t>(</a:t>
            </a:r>
            <a:r>
              <a:rPr lang="ko-KR" altLang="en-US" sz="1000" b="1" dirty="0" smtClean="0">
                <a:solidFill>
                  <a:prstClr val="black"/>
                </a:solidFill>
              </a:rPr>
              <a:t>개발</a:t>
            </a:r>
            <a:r>
              <a:rPr lang="en-US" altLang="ko-KR" sz="1000" b="1" dirty="0" smtClean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)</a:t>
            </a:r>
            <a:endParaRPr lang="en-US" altLang="ko-KR" sz="1000" b="1" dirty="0">
              <a:solidFill>
                <a:prstClr val="black"/>
              </a:solidFill>
            </a:endParaRPr>
          </a:p>
        </p:txBody>
      </p:sp>
      <p:cxnSp>
        <p:nvCxnSpPr>
          <p:cNvPr id="199" name="직선 연결선 198">
            <a:extLst>
              <a:ext uri="{FF2B5EF4-FFF2-40B4-BE49-F238E27FC236}">
                <a16:creationId xmlns:a16="http://schemas.microsoft.com/office/drawing/2014/main" id="{23F0527E-2069-A964-7DD7-43F4A5390948}"/>
              </a:ext>
            </a:extLst>
          </p:cNvPr>
          <p:cNvCxnSpPr>
            <a:cxnSpLocks/>
          </p:cNvCxnSpPr>
          <p:nvPr/>
        </p:nvCxnSpPr>
        <p:spPr>
          <a:xfrm>
            <a:off x="4042869" y="3100298"/>
            <a:ext cx="0" cy="3140664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</p:cxnSp>
      <p:cxnSp>
        <p:nvCxnSpPr>
          <p:cNvPr id="200" name="직선 연결선 199">
            <a:extLst>
              <a:ext uri="{FF2B5EF4-FFF2-40B4-BE49-F238E27FC236}">
                <a16:creationId xmlns:a16="http://schemas.microsoft.com/office/drawing/2014/main" id="{3D70434E-CE96-72ED-E960-AE3549A35E67}"/>
              </a:ext>
            </a:extLst>
          </p:cNvPr>
          <p:cNvCxnSpPr>
            <a:cxnSpLocks/>
          </p:cNvCxnSpPr>
          <p:nvPr/>
        </p:nvCxnSpPr>
        <p:spPr>
          <a:xfrm>
            <a:off x="4528882" y="2459286"/>
            <a:ext cx="0" cy="3783543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</p:cxnSp>
      <p:cxnSp>
        <p:nvCxnSpPr>
          <p:cNvPr id="201" name="직선 연결선 200">
            <a:extLst>
              <a:ext uri="{FF2B5EF4-FFF2-40B4-BE49-F238E27FC236}">
                <a16:creationId xmlns:a16="http://schemas.microsoft.com/office/drawing/2014/main" id="{97ECEC23-092B-9529-033B-2ABD167F4F40}"/>
              </a:ext>
            </a:extLst>
          </p:cNvPr>
          <p:cNvCxnSpPr>
            <a:cxnSpLocks/>
          </p:cNvCxnSpPr>
          <p:nvPr/>
        </p:nvCxnSpPr>
        <p:spPr>
          <a:xfrm>
            <a:off x="4992833" y="3090813"/>
            <a:ext cx="0" cy="3145089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</p:cxnSp>
      <p:cxnSp>
        <p:nvCxnSpPr>
          <p:cNvPr id="202" name="직선 연결선 201">
            <a:extLst>
              <a:ext uri="{FF2B5EF4-FFF2-40B4-BE49-F238E27FC236}">
                <a16:creationId xmlns:a16="http://schemas.microsoft.com/office/drawing/2014/main" id="{64C3C692-5BBB-4862-30D8-0803511855AB}"/>
              </a:ext>
            </a:extLst>
          </p:cNvPr>
          <p:cNvCxnSpPr>
            <a:cxnSpLocks/>
          </p:cNvCxnSpPr>
          <p:nvPr/>
        </p:nvCxnSpPr>
        <p:spPr>
          <a:xfrm>
            <a:off x="5833415" y="2512974"/>
            <a:ext cx="0" cy="3751618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</p:cxnSp>
      <p:cxnSp>
        <p:nvCxnSpPr>
          <p:cNvPr id="203" name="직선 연결선 202">
            <a:extLst>
              <a:ext uri="{FF2B5EF4-FFF2-40B4-BE49-F238E27FC236}">
                <a16:creationId xmlns:a16="http://schemas.microsoft.com/office/drawing/2014/main" id="{07DC4EB1-55C6-C23F-1E43-76EFB7DE47B9}"/>
              </a:ext>
            </a:extLst>
          </p:cNvPr>
          <p:cNvCxnSpPr/>
          <p:nvPr/>
        </p:nvCxnSpPr>
        <p:spPr>
          <a:xfrm>
            <a:off x="6307018" y="3123928"/>
            <a:ext cx="0" cy="3140664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</p:cxnSp>
      <p:cxnSp>
        <p:nvCxnSpPr>
          <p:cNvPr id="204" name="직선 연결선 203">
            <a:extLst>
              <a:ext uri="{FF2B5EF4-FFF2-40B4-BE49-F238E27FC236}">
                <a16:creationId xmlns:a16="http://schemas.microsoft.com/office/drawing/2014/main" id="{19E1FEDF-7092-0627-ED63-5D3BEAEB009E}"/>
              </a:ext>
            </a:extLst>
          </p:cNvPr>
          <p:cNvCxnSpPr>
            <a:cxnSpLocks/>
          </p:cNvCxnSpPr>
          <p:nvPr/>
        </p:nvCxnSpPr>
        <p:spPr>
          <a:xfrm>
            <a:off x="6787551" y="3090813"/>
            <a:ext cx="0" cy="3189762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</p:cxnSp>
      <p:cxnSp>
        <p:nvCxnSpPr>
          <p:cNvPr id="205" name="직선 연결선 204">
            <a:extLst>
              <a:ext uri="{FF2B5EF4-FFF2-40B4-BE49-F238E27FC236}">
                <a16:creationId xmlns:a16="http://schemas.microsoft.com/office/drawing/2014/main" id="{BD0B3917-BD6E-D8B4-3185-B18EA95B042E}"/>
              </a:ext>
            </a:extLst>
          </p:cNvPr>
          <p:cNvCxnSpPr>
            <a:cxnSpLocks/>
          </p:cNvCxnSpPr>
          <p:nvPr/>
        </p:nvCxnSpPr>
        <p:spPr>
          <a:xfrm>
            <a:off x="7247869" y="2459286"/>
            <a:ext cx="0" cy="3776616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</p:cxnSp>
      <p:cxnSp>
        <p:nvCxnSpPr>
          <p:cNvPr id="206" name="직선 연결선 205">
            <a:extLst>
              <a:ext uri="{FF2B5EF4-FFF2-40B4-BE49-F238E27FC236}">
                <a16:creationId xmlns:a16="http://schemas.microsoft.com/office/drawing/2014/main" id="{DE98FDCA-CC79-B6C4-B568-872B048BC6CD}"/>
              </a:ext>
            </a:extLst>
          </p:cNvPr>
          <p:cNvCxnSpPr/>
          <p:nvPr/>
        </p:nvCxnSpPr>
        <p:spPr>
          <a:xfrm>
            <a:off x="3565070" y="3101643"/>
            <a:ext cx="0" cy="3140664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</p:cxnSp>
      <p:sp>
        <p:nvSpPr>
          <p:cNvPr id="207" name="타원 206">
            <a:extLst>
              <a:ext uri="{FF2B5EF4-FFF2-40B4-BE49-F238E27FC236}">
                <a16:creationId xmlns:a16="http://schemas.microsoft.com/office/drawing/2014/main" id="{26BEF96D-96BC-1CD6-095A-D54A4912B2BD}"/>
              </a:ext>
            </a:extLst>
          </p:cNvPr>
          <p:cNvSpPr/>
          <p:nvPr/>
        </p:nvSpPr>
        <p:spPr>
          <a:xfrm>
            <a:off x="4474448" y="4275628"/>
            <a:ext cx="156849" cy="143932"/>
          </a:xfrm>
          <a:prstGeom prst="ellipse">
            <a:avLst/>
          </a:prstGeom>
          <a:solidFill>
            <a:srgbClr val="0032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cxnSp>
        <p:nvCxnSpPr>
          <p:cNvPr id="208" name="직선 화살표 연결선 207">
            <a:extLst>
              <a:ext uri="{FF2B5EF4-FFF2-40B4-BE49-F238E27FC236}">
                <a16:creationId xmlns:a16="http://schemas.microsoft.com/office/drawing/2014/main" id="{5831A173-D368-957A-98F8-38D0148888D0}"/>
              </a:ext>
            </a:extLst>
          </p:cNvPr>
          <p:cNvCxnSpPr>
            <a:cxnSpLocks/>
          </p:cNvCxnSpPr>
          <p:nvPr/>
        </p:nvCxnSpPr>
        <p:spPr>
          <a:xfrm>
            <a:off x="4631297" y="4342788"/>
            <a:ext cx="3995114" cy="0"/>
          </a:xfrm>
          <a:prstGeom prst="straightConnector1">
            <a:avLst/>
          </a:prstGeom>
          <a:noFill/>
          <a:ln w="12700" cap="flat" cmpd="sng" algn="ctr">
            <a:solidFill>
              <a:srgbClr val="1F497D"/>
            </a:solidFill>
            <a:prstDash val="solid"/>
            <a:tailEnd type="triangle"/>
          </a:ln>
          <a:effectLst/>
        </p:spPr>
      </p:cxnSp>
      <p:cxnSp>
        <p:nvCxnSpPr>
          <p:cNvPr id="209" name="직선 화살표 연결선 208">
            <a:extLst>
              <a:ext uri="{FF2B5EF4-FFF2-40B4-BE49-F238E27FC236}">
                <a16:creationId xmlns:a16="http://schemas.microsoft.com/office/drawing/2014/main" id="{8BEC8FF0-B4DD-CB1D-66E6-739753FEA604}"/>
              </a:ext>
            </a:extLst>
          </p:cNvPr>
          <p:cNvCxnSpPr>
            <a:cxnSpLocks/>
            <a:stCxn id="210" idx="6"/>
          </p:cNvCxnSpPr>
          <p:nvPr/>
        </p:nvCxnSpPr>
        <p:spPr>
          <a:xfrm flipV="1">
            <a:off x="3162597" y="3579422"/>
            <a:ext cx="1366285" cy="2166"/>
          </a:xfrm>
          <a:prstGeom prst="straightConnector1">
            <a:avLst/>
          </a:prstGeom>
          <a:noFill/>
          <a:ln w="12700" cap="flat" cmpd="sng" algn="ctr">
            <a:solidFill>
              <a:srgbClr val="1F497D"/>
            </a:solidFill>
            <a:prstDash val="solid"/>
            <a:tailEnd type="triangle"/>
          </a:ln>
          <a:effectLst/>
        </p:spPr>
      </p:cxnSp>
      <p:sp>
        <p:nvSpPr>
          <p:cNvPr id="210" name="타원 209">
            <a:extLst>
              <a:ext uri="{FF2B5EF4-FFF2-40B4-BE49-F238E27FC236}">
                <a16:creationId xmlns:a16="http://schemas.microsoft.com/office/drawing/2014/main" id="{5E3DCFD0-5D03-67B3-8A02-B2CB5770A45C}"/>
              </a:ext>
            </a:extLst>
          </p:cNvPr>
          <p:cNvSpPr/>
          <p:nvPr/>
        </p:nvSpPr>
        <p:spPr>
          <a:xfrm>
            <a:off x="3005748" y="3509622"/>
            <a:ext cx="156849" cy="143932"/>
          </a:xfrm>
          <a:prstGeom prst="ellipse">
            <a:avLst/>
          </a:prstGeom>
          <a:solidFill>
            <a:srgbClr val="0032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11" name="TextBox 38">
            <a:extLst>
              <a:ext uri="{FF2B5EF4-FFF2-40B4-BE49-F238E27FC236}">
                <a16:creationId xmlns:a16="http://schemas.microsoft.com/office/drawing/2014/main" id="{D1DA2D97-AF4B-F91B-51BF-2E743D2591CB}"/>
              </a:ext>
            </a:extLst>
          </p:cNvPr>
          <p:cNvSpPr txBox="1"/>
          <p:nvPr/>
        </p:nvSpPr>
        <p:spPr>
          <a:xfrm>
            <a:off x="4605986" y="2663116"/>
            <a:ext cx="1109017" cy="248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</a:t>
            </a:r>
            <a:r>
              <a:rPr kumimoji="0" lang="ko-KR" alt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월</a:t>
            </a:r>
          </a:p>
        </p:txBody>
      </p:sp>
      <p:sp>
        <p:nvSpPr>
          <p:cNvPr id="212" name="TextBox 38">
            <a:extLst>
              <a:ext uri="{FF2B5EF4-FFF2-40B4-BE49-F238E27FC236}">
                <a16:creationId xmlns:a16="http://schemas.microsoft.com/office/drawing/2014/main" id="{EA797AB3-FAA6-F357-F432-06BA6511D013}"/>
              </a:ext>
            </a:extLst>
          </p:cNvPr>
          <p:cNvSpPr txBox="1"/>
          <p:nvPr/>
        </p:nvSpPr>
        <p:spPr>
          <a:xfrm>
            <a:off x="7321877" y="2643453"/>
            <a:ext cx="1109017" cy="248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    4</a:t>
            </a:r>
            <a:r>
              <a:rPr kumimoji="0" lang="ko-KR" alt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월</a:t>
            </a:r>
          </a:p>
        </p:txBody>
      </p:sp>
      <p:cxnSp>
        <p:nvCxnSpPr>
          <p:cNvPr id="214" name="직선 연결선 213">
            <a:extLst>
              <a:ext uri="{FF2B5EF4-FFF2-40B4-BE49-F238E27FC236}">
                <a16:creationId xmlns:a16="http://schemas.microsoft.com/office/drawing/2014/main" id="{2123E446-5B7C-A5CB-107D-AF94AAFC4884}"/>
              </a:ext>
            </a:extLst>
          </p:cNvPr>
          <p:cNvCxnSpPr>
            <a:cxnSpLocks/>
          </p:cNvCxnSpPr>
          <p:nvPr/>
        </p:nvCxnSpPr>
        <p:spPr>
          <a:xfrm>
            <a:off x="7704161" y="3090813"/>
            <a:ext cx="0" cy="3145089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</p:cxnSp>
      <p:cxnSp>
        <p:nvCxnSpPr>
          <p:cNvPr id="215" name="직선 연결선 214">
            <a:extLst>
              <a:ext uri="{FF2B5EF4-FFF2-40B4-BE49-F238E27FC236}">
                <a16:creationId xmlns:a16="http://schemas.microsoft.com/office/drawing/2014/main" id="{5F4BBB23-7764-C272-3627-1EF7BEDF5E25}"/>
              </a:ext>
            </a:extLst>
          </p:cNvPr>
          <p:cNvCxnSpPr/>
          <p:nvPr/>
        </p:nvCxnSpPr>
        <p:spPr>
          <a:xfrm>
            <a:off x="8150063" y="3124970"/>
            <a:ext cx="0" cy="3145089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</p:cxnSp>
      <p:cxnSp>
        <p:nvCxnSpPr>
          <p:cNvPr id="216" name="직선 연결선 215">
            <a:extLst>
              <a:ext uri="{FF2B5EF4-FFF2-40B4-BE49-F238E27FC236}">
                <a16:creationId xmlns:a16="http://schemas.microsoft.com/office/drawing/2014/main" id="{702DA080-566B-0AE8-0D56-01C9561CF55D}"/>
              </a:ext>
            </a:extLst>
          </p:cNvPr>
          <p:cNvCxnSpPr/>
          <p:nvPr/>
        </p:nvCxnSpPr>
        <p:spPr>
          <a:xfrm>
            <a:off x="9081978" y="3124970"/>
            <a:ext cx="0" cy="3145089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</p:cxnSp>
      <p:cxnSp>
        <p:nvCxnSpPr>
          <p:cNvPr id="217" name="직선 연결선 216">
            <a:extLst>
              <a:ext uri="{FF2B5EF4-FFF2-40B4-BE49-F238E27FC236}">
                <a16:creationId xmlns:a16="http://schemas.microsoft.com/office/drawing/2014/main" id="{9721AE74-B87F-FFA0-53F5-E00213F98E96}"/>
              </a:ext>
            </a:extLst>
          </p:cNvPr>
          <p:cNvCxnSpPr>
            <a:cxnSpLocks/>
          </p:cNvCxnSpPr>
          <p:nvPr/>
        </p:nvCxnSpPr>
        <p:spPr>
          <a:xfrm>
            <a:off x="8626411" y="2459286"/>
            <a:ext cx="0" cy="3799079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</p:cxnSp>
      <p:cxnSp>
        <p:nvCxnSpPr>
          <p:cNvPr id="218" name="직선 연결선 217">
            <a:extLst>
              <a:ext uri="{FF2B5EF4-FFF2-40B4-BE49-F238E27FC236}">
                <a16:creationId xmlns:a16="http://schemas.microsoft.com/office/drawing/2014/main" id="{05214323-F364-7515-A16D-7BA307275DDF}"/>
              </a:ext>
            </a:extLst>
          </p:cNvPr>
          <p:cNvCxnSpPr/>
          <p:nvPr/>
        </p:nvCxnSpPr>
        <p:spPr>
          <a:xfrm>
            <a:off x="9530536" y="3127452"/>
            <a:ext cx="0" cy="3145089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</p:cxnSp>
      <p:cxnSp>
        <p:nvCxnSpPr>
          <p:cNvPr id="219" name="직선 연결선 218">
            <a:extLst>
              <a:ext uri="{FF2B5EF4-FFF2-40B4-BE49-F238E27FC236}">
                <a16:creationId xmlns:a16="http://schemas.microsoft.com/office/drawing/2014/main" id="{472840F4-6CB6-5F70-47FB-DFDB92E73139}"/>
              </a:ext>
            </a:extLst>
          </p:cNvPr>
          <p:cNvCxnSpPr/>
          <p:nvPr/>
        </p:nvCxnSpPr>
        <p:spPr>
          <a:xfrm>
            <a:off x="10426611" y="2459286"/>
            <a:ext cx="0" cy="3813255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</p:cxnSp>
      <p:sp>
        <p:nvSpPr>
          <p:cNvPr id="220" name="TextBox 38">
            <a:extLst>
              <a:ext uri="{FF2B5EF4-FFF2-40B4-BE49-F238E27FC236}">
                <a16:creationId xmlns:a16="http://schemas.microsoft.com/office/drawing/2014/main" id="{2929A6B3-AA36-160C-9098-B0776EB8BD95}"/>
              </a:ext>
            </a:extLst>
          </p:cNvPr>
          <p:cNvSpPr txBox="1"/>
          <p:nvPr/>
        </p:nvSpPr>
        <p:spPr>
          <a:xfrm>
            <a:off x="5943336" y="2653044"/>
            <a:ext cx="1109017" cy="248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    3</a:t>
            </a:r>
            <a:r>
              <a:rPr kumimoji="0" lang="ko-KR" alt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월</a:t>
            </a:r>
          </a:p>
        </p:txBody>
      </p:sp>
      <p:sp>
        <p:nvSpPr>
          <p:cNvPr id="221" name="타원 220">
            <a:extLst>
              <a:ext uri="{FF2B5EF4-FFF2-40B4-BE49-F238E27FC236}">
                <a16:creationId xmlns:a16="http://schemas.microsoft.com/office/drawing/2014/main" id="{B7638589-6329-012B-B624-2CB3D682E660}"/>
              </a:ext>
            </a:extLst>
          </p:cNvPr>
          <p:cNvSpPr/>
          <p:nvPr/>
        </p:nvSpPr>
        <p:spPr>
          <a:xfrm>
            <a:off x="7175689" y="5134767"/>
            <a:ext cx="156849" cy="143932"/>
          </a:xfrm>
          <a:prstGeom prst="ellipse">
            <a:avLst/>
          </a:prstGeom>
          <a:solidFill>
            <a:srgbClr val="0032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cxnSp>
        <p:nvCxnSpPr>
          <p:cNvPr id="222" name="직선 화살표 연결선 221">
            <a:extLst>
              <a:ext uri="{FF2B5EF4-FFF2-40B4-BE49-F238E27FC236}">
                <a16:creationId xmlns:a16="http://schemas.microsoft.com/office/drawing/2014/main" id="{06F51414-1DE1-BC83-31AC-00CD5F91593E}"/>
              </a:ext>
            </a:extLst>
          </p:cNvPr>
          <p:cNvCxnSpPr>
            <a:cxnSpLocks/>
          </p:cNvCxnSpPr>
          <p:nvPr/>
        </p:nvCxnSpPr>
        <p:spPr>
          <a:xfrm>
            <a:off x="7332538" y="5196279"/>
            <a:ext cx="2188472" cy="0"/>
          </a:xfrm>
          <a:prstGeom prst="straightConnector1">
            <a:avLst/>
          </a:prstGeom>
          <a:noFill/>
          <a:ln w="12700" cap="flat" cmpd="sng" algn="ctr">
            <a:solidFill>
              <a:srgbClr val="1F497D"/>
            </a:solidFill>
            <a:prstDash val="solid"/>
            <a:tailEnd type="triangle"/>
          </a:ln>
          <a:effectLst/>
        </p:spPr>
      </p:cxnSp>
      <p:sp>
        <p:nvSpPr>
          <p:cNvPr id="223" name="TextBox 38">
            <a:extLst>
              <a:ext uri="{FF2B5EF4-FFF2-40B4-BE49-F238E27FC236}">
                <a16:creationId xmlns:a16="http://schemas.microsoft.com/office/drawing/2014/main" id="{C1F28991-9DBA-AC50-350D-188EACFF342B}"/>
              </a:ext>
            </a:extLst>
          </p:cNvPr>
          <p:cNvSpPr txBox="1"/>
          <p:nvPr/>
        </p:nvSpPr>
        <p:spPr>
          <a:xfrm>
            <a:off x="8655312" y="2659765"/>
            <a:ext cx="1109017" cy="248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    5</a:t>
            </a:r>
            <a:r>
              <a:rPr kumimoji="0" lang="ko-KR" alt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월</a:t>
            </a:r>
          </a:p>
        </p:txBody>
      </p:sp>
      <p:sp>
        <p:nvSpPr>
          <p:cNvPr id="224" name="타원 223">
            <a:extLst>
              <a:ext uri="{FF2B5EF4-FFF2-40B4-BE49-F238E27FC236}">
                <a16:creationId xmlns:a16="http://schemas.microsoft.com/office/drawing/2014/main" id="{CFBF4D84-EB45-5C6F-D6CE-2BB71BC4AB4D}"/>
              </a:ext>
            </a:extLst>
          </p:cNvPr>
          <p:cNvSpPr/>
          <p:nvPr/>
        </p:nvSpPr>
        <p:spPr>
          <a:xfrm>
            <a:off x="9476201" y="5830971"/>
            <a:ext cx="142590" cy="143932"/>
          </a:xfrm>
          <a:prstGeom prst="ellipse">
            <a:avLst/>
          </a:prstGeom>
          <a:solidFill>
            <a:srgbClr val="0032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cxnSp>
        <p:nvCxnSpPr>
          <p:cNvPr id="225" name="직선 화살표 연결선 224">
            <a:extLst>
              <a:ext uri="{FF2B5EF4-FFF2-40B4-BE49-F238E27FC236}">
                <a16:creationId xmlns:a16="http://schemas.microsoft.com/office/drawing/2014/main" id="{A3B07FD4-55F1-FB14-47E7-7EB2AAEF75AA}"/>
              </a:ext>
            </a:extLst>
          </p:cNvPr>
          <p:cNvCxnSpPr>
            <a:cxnSpLocks/>
          </p:cNvCxnSpPr>
          <p:nvPr/>
        </p:nvCxnSpPr>
        <p:spPr>
          <a:xfrm>
            <a:off x="9530536" y="5897315"/>
            <a:ext cx="427838" cy="0"/>
          </a:xfrm>
          <a:prstGeom prst="straightConnector1">
            <a:avLst/>
          </a:prstGeom>
          <a:noFill/>
          <a:ln w="12700" cap="flat" cmpd="sng" algn="ctr">
            <a:solidFill>
              <a:srgbClr val="1F497D"/>
            </a:solidFill>
            <a:prstDash val="solid"/>
            <a:tailEnd type="triangle"/>
          </a:ln>
          <a:effectLst/>
        </p:spPr>
      </p:cxnSp>
      <p:cxnSp>
        <p:nvCxnSpPr>
          <p:cNvPr id="226" name="직선 연결선 225">
            <a:extLst>
              <a:ext uri="{FF2B5EF4-FFF2-40B4-BE49-F238E27FC236}">
                <a16:creationId xmlns:a16="http://schemas.microsoft.com/office/drawing/2014/main" id="{05214323-F364-7515-A16D-7BA307275DDF}"/>
              </a:ext>
            </a:extLst>
          </p:cNvPr>
          <p:cNvCxnSpPr/>
          <p:nvPr/>
        </p:nvCxnSpPr>
        <p:spPr>
          <a:xfrm>
            <a:off x="9917690" y="2459286"/>
            <a:ext cx="30140" cy="3809731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</p:cxnSp>
      <p:sp>
        <p:nvSpPr>
          <p:cNvPr id="239" name="AutoShape 11279">
            <a:extLst>
              <a:ext uri="{FF2B5EF4-FFF2-40B4-BE49-F238E27FC236}">
                <a16:creationId xmlns:a16="http://schemas.microsoft.com/office/drawing/2014/main" id="{0EA50C12-7712-8F49-6CFC-42CB51B32305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7848347" y="2266965"/>
            <a:ext cx="505323" cy="160958"/>
          </a:xfrm>
          <a:prstGeom prst="flowChartAlternateProces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noAutofit/>
          </a:bodyPr>
          <a:lstStyle>
            <a:lvl1pPr defTabSz="866775" eaLnBrk="0" hangingPunct="0">
              <a:defRPr kumimoji="1" sz="1000">
                <a:solidFill>
                  <a:schemeClr val="tx1"/>
                </a:solidFill>
                <a:latin typeface="Arial" charset="0"/>
                <a:ea typeface="바탕체" pitchFamily="17" charset="-127"/>
              </a:defRPr>
            </a:lvl1pPr>
            <a:lvl2pPr marL="742950" indent="-285750" defTabSz="866775" eaLnBrk="0" hangingPunct="0">
              <a:defRPr kumimoji="1" sz="1000">
                <a:solidFill>
                  <a:schemeClr val="tx1"/>
                </a:solidFill>
                <a:latin typeface="Arial" charset="0"/>
                <a:ea typeface="바탕체" pitchFamily="17" charset="-127"/>
              </a:defRPr>
            </a:lvl2pPr>
            <a:lvl3pPr marL="1143000" indent="-228600" defTabSz="866775" eaLnBrk="0" hangingPunct="0">
              <a:defRPr kumimoji="1" sz="1000">
                <a:solidFill>
                  <a:schemeClr val="tx1"/>
                </a:solidFill>
                <a:latin typeface="Arial" charset="0"/>
                <a:ea typeface="바탕체" pitchFamily="17" charset="-127"/>
              </a:defRPr>
            </a:lvl3pPr>
            <a:lvl4pPr marL="1600200" indent="-228600" defTabSz="866775" eaLnBrk="0" hangingPunct="0">
              <a:defRPr kumimoji="1" sz="1000">
                <a:solidFill>
                  <a:schemeClr val="tx1"/>
                </a:solidFill>
                <a:latin typeface="Arial" charset="0"/>
                <a:ea typeface="바탕체" pitchFamily="17" charset="-127"/>
              </a:defRPr>
            </a:lvl4pPr>
            <a:lvl5pPr marL="2057400" indent="-228600" defTabSz="866775" eaLnBrk="0" hangingPunct="0">
              <a:defRPr kumimoji="1" sz="1000">
                <a:solidFill>
                  <a:schemeClr val="tx1"/>
                </a:solidFill>
                <a:latin typeface="Arial" charset="0"/>
                <a:ea typeface="바탕체" pitchFamily="17" charset="-127"/>
              </a:defRPr>
            </a:lvl5pPr>
            <a:lvl6pPr marL="25146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charset="0"/>
                <a:ea typeface="바탕체" pitchFamily="17" charset="-127"/>
              </a:defRPr>
            </a:lvl6pPr>
            <a:lvl7pPr marL="29718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charset="0"/>
                <a:ea typeface="바탕체" pitchFamily="17" charset="-127"/>
              </a:defRPr>
            </a:lvl7pPr>
            <a:lvl8pPr marL="34290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charset="0"/>
                <a:ea typeface="바탕체" pitchFamily="17" charset="-127"/>
              </a:defRPr>
            </a:lvl8pPr>
            <a:lvl9pPr marL="38862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charset="0"/>
                <a:ea typeface="바탕체" pitchFamily="17" charset="-127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kumimoji="0" lang="en-US" altLang="ko-KR" sz="800" i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(* </a:t>
            </a:r>
            <a:r>
              <a:rPr kumimoji="0" lang="ko-KR" altLang="en-US" sz="800" i="1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도요타</a:t>
            </a:r>
            <a:r>
              <a:rPr kumimoji="0" lang="ko-KR" altLang="en-US" sz="800" i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차량 단말과의 </a:t>
            </a:r>
            <a:r>
              <a:rPr kumimoji="0" lang="en-US" altLang="ko-KR" sz="800" i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Test </a:t>
            </a:r>
            <a:r>
              <a:rPr kumimoji="0" lang="ko-KR" altLang="en-US" sz="800" i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일정은 하반기 예정</a:t>
            </a:r>
            <a:r>
              <a:rPr kumimoji="0" lang="en-US" altLang="ko-KR" sz="800" i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0" lang="ko-KR" altLang="en-US" sz="800" i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미정</a:t>
            </a:r>
            <a:r>
              <a:rPr kumimoji="0" lang="en-US" altLang="ko-KR" sz="800" i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kumimoji="0" lang="en-US" altLang="ko-KR" sz="800" i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450212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39564</TotalTime>
  <Words>603</Words>
  <Application>Microsoft Office PowerPoint</Application>
  <PresentationFormat>와이드스크린</PresentationFormat>
  <Paragraphs>212</Paragraphs>
  <Slides>4</Slides>
  <Notes>4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12" baseType="lpstr">
      <vt:lpstr>맑은 고딕</vt:lpstr>
      <vt:lpstr>Arial</vt:lpstr>
      <vt:lpstr>Abadi</vt:lpstr>
      <vt:lpstr>나눔고딕</vt:lpstr>
      <vt:lpstr>굴림</vt:lpstr>
      <vt:lpstr>KT서체 Light</vt:lpstr>
      <vt:lpstr>Calibri</vt:lpstr>
      <vt:lpstr>Office 테마</vt:lpstr>
      <vt:lpstr>Connected Car FAST 서비스 : System Architecture :: AS-IS (CH 서비스)</vt:lpstr>
      <vt:lpstr>Connected Car FAST 서비스 : System Architecture :: TO-BE (CH/VOD 서비스)</vt:lpstr>
      <vt:lpstr>Connected Car FAST 서비스 : System Architecture :: TO-BE (CH/VOD 서비스) – 솔루션 별 기능 정의</vt:lpstr>
      <vt:lpstr>Connected Car FAST 서비스 : WBS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OJM</dc:creator>
  <cp:lastModifiedBy>SW</cp:lastModifiedBy>
  <cp:revision>2563</cp:revision>
  <cp:lastPrinted>2021-12-02T04:26:03Z</cp:lastPrinted>
  <dcterms:created xsi:type="dcterms:W3CDTF">2019-02-22T08:35:24Z</dcterms:created>
  <dcterms:modified xsi:type="dcterms:W3CDTF">2025-01-09T07:58:37Z</dcterms:modified>
</cp:coreProperties>
</file>