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8288000" cy="10287000"/>
  <p:notesSz cx="10287000" cy="1828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jnp6aojN7AGIZcpDXjpgcGdGCp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474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�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�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�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�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�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�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�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�"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�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�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�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�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�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�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�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�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516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71265" y="8240396"/>
            <a:ext cx="3450776" cy="56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4079732" y="445556"/>
            <a:ext cx="95238" cy="8302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23649" y="9524"/>
            <a:ext cx="11465021" cy="1026650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253400" y="3529250"/>
            <a:ext cx="84243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b="1" dirty="0">
                <a:solidFill>
                  <a:srgbClr val="FFFFFF"/>
                </a:solidFill>
              </a:rPr>
              <a:t>시설공간장비물품 </a:t>
            </a:r>
            <a:r>
              <a:rPr lang="en-US" altLang="ko-KR" sz="3200" b="1" dirty="0">
                <a:solidFill>
                  <a:srgbClr val="FFFFFF"/>
                </a:solidFill>
              </a:rPr>
              <a:t>K</a:t>
            </a:r>
            <a:r>
              <a:rPr lang="ko-KR" altLang="en-US" sz="3200" b="1" dirty="0">
                <a:solidFill>
                  <a:srgbClr val="FFFFFF"/>
                </a:solidFill>
              </a:rPr>
              <a:t>동 </a:t>
            </a:r>
            <a:r>
              <a:rPr lang="en-US" altLang="ko-KR" sz="3200" b="1" dirty="0">
                <a:solidFill>
                  <a:srgbClr val="FFFFFF"/>
                </a:solidFill>
              </a:rPr>
              <a:t>VPN </a:t>
            </a:r>
            <a:r>
              <a:rPr lang="ko-KR" altLang="en-US" sz="3200" b="1" dirty="0">
                <a:solidFill>
                  <a:srgbClr val="FFFFFF"/>
                </a:solidFill>
              </a:rPr>
              <a:t>설치 가이드</a:t>
            </a:r>
            <a:endParaRPr sz="39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5714" cy="162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25" y="133336"/>
            <a:ext cx="1277265" cy="131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2231" y="355559"/>
            <a:ext cx="3407173" cy="101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6C2A62-A0B6-2858-AA4A-C9B976356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224" y="2082895"/>
            <a:ext cx="11971523" cy="75105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349889-ABA4-5DE6-6FB9-1A7CD2B4881B}"/>
              </a:ext>
            </a:extLst>
          </p:cNvPr>
          <p:cNvSpPr txBox="1"/>
          <p:nvPr/>
        </p:nvSpPr>
        <p:spPr>
          <a:xfrm>
            <a:off x="12972081" y="3270142"/>
            <a:ext cx="4494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사용하시는</a:t>
            </a:r>
            <a:r>
              <a:rPr lang="en-US" altLang="ko-KR" dirty="0"/>
              <a:t> </a:t>
            </a:r>
            <a:r>
              <a:rPr lang="ko-KR" altLang="en-US" dirty="0"/>
              <a:t>시스템 환경에 적합한 </a:t>
            </a:r>
            <a:r>
              <a:rPr lang="en-US" altLang="ko-KR" dirty="0" err="1"/>
              <a:t>Opne</a:t>
            </a:r>
            <a:r>
              <a:rPr lang="en-US" altLang="ko-KR" dirty="0"/>
              <a:t> VPN Connect </a:t>
            </a:r>
            <a:r>
              <a:rPr lang="ko-KR" altLang="en-US" dirty="0" err="1"/>
              <a:t>실치합니다</a:t>
            </a:r>
            <a:r>
              <a:rPr lang="en-US" altLang="ko-KR" dirty="0"/>
              <a:t>.</a:t>
            </a:r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설치파일을 실행하여 설치합니다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5714" cy="162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25" y="133336"/>
            <a:ext cx="1286789" cy="131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2231" y="365083"/>
            <a:ext cx="3407173" cy="101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A72F4ED-2875-E982-EEFB-8EF4A9B77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507" y="1855558"/>
            <a:ext cx="4028842" cy="70299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FAE5A0-A2FA-FD7A-D40B-C689F0C4F680}"/>
              </a:ext>
            </a:extLst>
          </p:cNvPr>
          <p:cNvSpPr txBox="1"/>
          <p:nvPr/>
        </p:nvSpPr>
        <p:spPr>
          <a:xfrm>
            <a:off x="918171" y="9117223"/>
            <a:ext cx="65055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설치 후 나오는 화면에서 </a:t>
            </a:r>
            <a:r>
              <a:rPr lang="en-US" altLang="ko-KR" dirty="0"/>
              <a:t>Upload File</a:t>
            </a:r>
            <a:r>
              <a:rPr lang="ko-KR" altLang="en-US" dirty="0"/>
              <a:t>을 클릭하여</a:t>
            </a:r>
            <a:r>
              <a:rPr lang="en-US" altLang="ko-KR" dirty="0"/>
              <a:t>, </a:t>
            </a:r>
            <a:r>
              <a:rPr lang="ko-KR" altLang="en-US" dirty="0" err="1"/>
              <a:t>시설공간장비물푸</a:t>
            </a:r>
            <a:r>
              <a:rPr lang="ko-KR" altLang="en-US" dirty="0"/>
              <a:t> </a:t>
            </a:r>
            <a:r>
              <a:rPr lang="en-US" altLang="ko-KR" dirty="0"/>
              <a:t>VPN </a:t>
            </a:r>
            <a:r>
              <a:rPr lang="ko-KR" altLang="en-US" dirty="0"/>
              <a:t>담당자로부터 전달받은 </a:t>
            </a:r>
            <a:r>
              <a:rPr lang="en-US" altLang="ko-KR" dirty="0"/>
              <a:t>[OpenVPN </a:t>
            </a:r>
            <a:r>
              <a:rPr lang="ko-KR" altLang="en-US" dirty="0"/>
              <a:t>서버</a:t>
            </a:r>
            <a:r>
              <a:rPr lang="en-US" altLang="ko-KR" dirty="0"/>
              <a:t>] OVPN Profile </a:t>
            </a:r>
            <a:r>
              <a:rPr lang="ko-KR" altLang="en-US" dirty="0"/>
              <a:t>을 선택합니다</a:t>
            </a:r>
            <a:r>
              <a:rPr lang="en-US" altLang="ko-KR" dirty="0"/>
              <a:t>.</a:t>
            </a:r>
          </a:p>
          <a:p>
            <a:pPr marL="342900" indent="-342900">
              <a:buAutoNum type="arabicPeriod"/>
            </a:pP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D2E57EE-1C52-A8E2-C850-FB21F91E6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9609" y="1855557"/>
            <a:ext cx="4028842" cy="70299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F7C5F4-1237-A9FF-137D-6CF515A8A744}"/>
              </a:ext>
            </a:extLst>
          </p:cNvPr>
          <p:cNvSpPr txBox="1"/>
          <p:nvPr/>
        </p:nvSpPr>
        <p:spPr>
          <a:xfrm>
            <a:off x="8308280" y="9146584"/>
            <a:ext cx="3705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2. Import </a:t>
            </a:r>
            <a:r>
              <a:rPr lang="ko-KR" altLang="en-US" dirty="0"/>
              <a:t>를 클릭합니다</a:t>
            </a:r>
            <a:r>
              <a:rPr lang="en-US" altLang="ko-KR" dirty="0"/>
              <a:t>..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8F051C8-4F2A-849A-46AA-F6C923FC4A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31172" y="1855558"/>
            <a:ext cx="4168991" cy="70299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5235CB-A197-BC99-1BD4-CDA496C4263C}"/>
              </a:ext>
            </a:extLst>
          </p:cNvPr>
          <p:cNvSpPr txBox="1"/>
          <p:nvPr/>
        </p:nvSpPr>
        <p:spPr>
          <a:xfrm>
            <a:off x="13664340" y="9117223"/>
            <a:ext cx="3705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3. Connect</a:t>
            </a:r>
            <a:r>
              <a:rPr lang="ko-KR" altLang="en-US" dirty="0"/>
              <a:t>를 클릭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5714" cy="162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25" y="133336"/>
            <a:ext cx="1286789" cy="131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0802" y="365083"/>
            <a:ext cx="3237763" cy="101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E500F48-0C99-A539-61BE-114E9E3D0A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770" y="2174433"/>
            <a:ext cx="3724795" cy="63921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FEB275-0EA4-B10B-71C6-CEAD83A03B57}"/>
              </a:ext>
            </a:extLst>
          </p:cNvPr>
          <p:cNvSpPr txBox="1"/>
          <p:nvPr/>
        </p:nvSpPr>
        <p:spPr>
          <a:xfrm>
            <a:off x="976394" y="8809445"/>
            <a:ext cx="44381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제공받은 </a:t>
            </a:r>
            <a:r>
              <a:rPr lang="en-US" altLang="ko-KR" dirty="0"/>
              <a:t>ID/PW</a:t>
            </a:r>
            <a:r>
              <a:rPr lang="ko-KR" altLang="en-US" dirty="0"/>
              <a:t>를 입력하고 </a:t>
            </a:r>
            <a:r>
              <a:rPr lang="en-US" altLang="ko-KR" dirty="0"/>
              <a:t>Enter</a:t>
            </a:r>
            <a:r>
              <a:rPr lang="ko-KR" altLang="en-US" dirty="0"/>
              <a:t>를 클릭합니다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988F61-E520-C969-B993-DBA412B1AA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7940" y="2174433"/>
            <a:ext cx="3734321" cy="6287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565163-8E40-F966-CABD-0DD729154106}"/>
              </a:ext>
            </a:extLst>
          </p:cNvPr>
          <p:cNvSpPr txBox="1"/>
          <p:nvPr/>
        </p:nvSpPr>
        <p:spPr>
          <a:xfrm>
            <a:off x="7197940" y="8809444"/>
            <a:ext cx="44381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정상적으로 연결되었음을 확인합니다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74</Words>
  <Application>Microsoft Office PowerPoint</Application>
  <PresentationFormat>사용자 지정</PresentationFormat>
  <Paragraphs>9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CAREER4</cp:lastModifiedBy>
  <cp:revision>3</cp:revision>
  <dcterms:created xsi:type="dcterms:W3CDTF">2023-02-16T20:26:24Z</dcterms:created>
  <dcterms:modified xsi:type="dcterms:W3CDTF">2025-11-20T02:12:41Z</dcterms:modified>
</cp:coreProperties>
</file>